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4.xml" ContentType="application/vnd.openxmlformats-officedocument.them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5.xml" ContentType="application/vnd.openxmlformats-officedocument.them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6.xml" ContentType="application/vnd.openxmlformats-officedocument.theme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7.xml" ContentType="application/vnd.openxmlformats-officedocument.them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8.xml" ContentType="application/vnd.openxmlformats-officedocument.theme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9.xml" ContentType="application/vnd.openxmlformats-officedocument.them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0.xml" ContentType="application/vnd.openxmlformats-officedocument.theme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1.xml" ContentType="application/vnd.openxmlformats-officedocument.them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2.xml" ContentType="application/vnd.openxmlformats-officedocument.theme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3.xml" ContentType="application/vnd.openxmlformats-officedocument.theme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5.xml" ContentType="application/vnd.openxmlformats-officedocument.theme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6.xml" ContentType="application/vnd.openxmlformats-officedocument.theme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7.xml" ContentType="application/vnd.openxmlformats-officedocument.theme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8.xml" ContentType="application/vnd.openxmlformats-officedocument.theme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9.xml" ContentType="application/vnd.openxmlformats-officedocument.theme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0.xml" ContentType="application/vnd.openxmlformats-officedocument.theme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20" r:id="rId2"/>
    <p:sldMasterId id="2147483771" r:id="rId3"/>
    <p:sldMasterId id="2147483875" r:id="rId4"/>
    <p:sldMasterId id="2147483914" r:id="rId5"/>
    <p:sldMasterId id="2147483962" r:id="rId6"/>
    <p:sldMasterId id="2147483966" r:id="rId7"/>
    <p:sldMasterId id="2147483970" r:id="rId8"/>
    <p:sldMasterId id="2147483974" r:id="rId9"/>
    <p:sldMasterId id="2147483978" r:id="rId10"/>
    <p:sldMasterId id="2147483982" r:id="rId11"/>
    <p:sldMasterId id="2147483986" r:id="rId12"/>
    <p:sldMasterId id="2147483990" r:id="rId13"/>
    <p:sldMasterId id="2147483994" r:id="rId14"/>
    <p:sldMasterId id="2147483998" r:id="rId15"/>
    <p:sldMasterId id="2147484037" r:id="rId16"/>
    <p:sldMasterId id="2147484051" r:id="rId17"/>
    <p:sldMasterId id="2147484055" r:id="rId18"/>
    <p:sldMasterId id="2147484158" r:id="rId19"/>
    <p:sldMasterId id="2147484170" r:id="rId20"/>
  </p:sldMasterIdLst>
  <p:notesMasterIdLst>
    <p:notesMasterId r:id="rId25"/>
  </p:notesMasterIdLst>
  <p:sldIdLst>
    <p:sldId id="404" r:id="rId21"/>
    <p:sldId id="405" r:id="rId22"/>
    <p:sldId id="406" r:id="rId23"/>
    <p:sldId id="407" r:id="rId24"/>
  </p:sldIdLst>
  <p:sldSz cx="12190413" cy="6859588"/>
  <p:notesSz cx="6191250" cy="9317038"/>
  <p:defaultTextStyle>
    <a:defPPr>
      <a:defRPr lang="ru-RU"/>
    </a:defPPr>
    <a:lvl1pPr marL="0" algn="l" defTabSz="1218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171" algn="l" defTabSz="1218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390" algn="l" defTabSz="1218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576" algn="l" defTabSz="1218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6778" algn="l" defTabSz="1218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5948" algn="l" defTabSz="1218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5119" algn="l" defTabSz="1218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4320" algn="l" defTabSz="1218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3507" algn="l" defTabSz="1218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A6B"/>
    <a:srgbClr val="E0445E"/>
    <a:srgbClr val="16C4AF"/>
    <a:srgbClr val="47AAE7"/>
    <a:srgbClr val="A574CE"/>
    <a:srgbClr val="98B876"/>
    <a:srgbClr val="65804F"/>
    <a:srgbClr val="384B30"/>
    <a:srgbClr val="CA1627"/>
    <a:srgbClr val="C40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>
        <p:scale>
          <a:sx n="100" d="100"/>
          <a:sy n="100" d="100"/>
        </p:scale>
        <p:origin x="-870" y="-234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984" y="-84"/>
      </p:cViewPr>
      <p:guideLst>
        <p:guide orient="horz" pos="2934"/>
        <p:guide pos="195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682875" cy="465852"/>
          </a:xfrm>
          <a:prstGeom prst="rect">
            <a:avLst/>
          </a:prstGeom>
        </p:spPr>
        <p:txBody>
          <a:bodyPr vert="horz" lIns="84776" tIns="42388" rIns="84776" bIns="4238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506943" y="0"/>
            <a:ext cx="2682875" cy="465852"/>
          </a:xfrm>
          <a:prstGeom prst="rect">
            <a:avLst/>
          </a:prstGeom>
        </p:spPr>
        <p:txBody>
          <a:bodyPr vert="horz" lIns="84776" tIns="42388" rIns="84776" bIns="42388" rtlCol="0"/>
          <a:lstStyle>
            <a:lvl1pPr algn="r">
              <a:defRPr sz="1100"/>
            </a:lvl1pPr>
          </a:lstStyle>
          <a:p>
            <a:fld id="{DF95487D-5544-43BC-BEF3-BC6B3095F243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938" y="698500"/>
            <a:ext cx="6207126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776" tIns="42388" rIns="84776" bIns="423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19125" y="4425593"/>
            <a:ext cx="4953000" cy="4192667"/>
          </a:xfrm>
          <a:prstGeom prst="rect">
            <a:avLst/>
          </a:prstGeom>
        </p:spPr>
        <p:txBody>
          <a:bodyPr vert="horz" lIns="84776" tIns="42388" rIns="84776" bIns="423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49569"/>
            <a:ext cx="2682875" cy="465852"/>
          </a:xfrm>
          <a:prstGeom prst="rect">
            <a:avLst/>
          </a:prstGeom>
        </p:spPr>
        <p:txBody>
          <a:bodyPr vert="horz" lIns="84776" tIns="42388" rIns="84776" bIns="4238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506943" y="8849569"/>
            <a:ext cx="2682875" cy="465852"/>
          </a:xfrm>
          <a:prstGeom prst="rect">
            <a:avLst/>
          </a:prstGeom>
        </p:spPr>
        <p:txBody>
          <a:bodyPr vert="horz" lIns="84776" tIns="42388" rIns="84776" bIns="42388" rtlCol="0" anchor="b"/>
          <a:lstStyle>
            <a:lvl1pPr algn="r">
              <a:defRPr sz="1100"/>
            </a:lvl1pPr>
          </a:lstStyle>
          <a:p>
            <a:fld id="{1016F94B-8BBD-4DDF-A640-92B2ED2CD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3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171" algn="l" defTabSz="12183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390" algn="l" defTabSz="12183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576" algn="l" defTabSz="12183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778" algn="l" defTabSz="12183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5948" algn="l" defTabSz="12183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5119" algn="l" defTabSz="12183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4320" algn="l" defTabSz="12183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3507" algn="l" defTabSz="12183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1.xml"/><Relationship Id="rId7" Type="http://schemas.openxmlformats.org/officeDocument/2006/relationships/oleObject" Target="../embeddings/oleObject19.bin"/><Relationship Id="rId2" Type="http://schemas.openxmlformats.org/officeDocument/2006/relationships/tags" Target="../tags/tag40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10" Type="http://schemas.openxmlformats.org/officeDocument/2006/relationships/image" Target="../media/image4.png"/><Relationship Id="rId4" Type="http://schemas.openxmlformats.org/officeDocument/2006/relationships/tags" Target="../tags/tag42.xml"/><Relationship Id="rId9" Type="http://schemas.openxmlformats.org/officeDocument/2006/relationships/oleObject" Target="../embeddings/oleObject20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7" Type="http://schemas.openxmlformats.org/officeDocument/2006/relationships/image" Target="../media/image6.emf"/><Relationship Id="rId2" Type="http://schemas.openxmlformats.org/officeDocument/2006/relationships/tags" Target="../tags/tag415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9.bin"/><Relationship Id="rId4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6.emf"/><Relationship Id="rId2" Type="http://schemas.openxmlformats.org/officeDocument/2006/relationships/tags" Target="../tags/tag417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0.bin"/><Relationship Id="rId4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7" Type="http://schemas.openxmlformats.org/officeDocument/2006/relationships/image" Target="../media/image6.emf"/><Relationship Id="rId2" Type="http://schemas.openxmlformats.org/officeDocument/2006/relationships/tags" Target="../tags/tag419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1.bin"/><Relationship Id="rId4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image" Target="../media/image6.emf"/><Relationship Id="rId2" Type="http://schemas.openxmlformats.org/officeDocument/2006/relationships/tags" Target="../tags/tag421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2.bin"/><Relationship Id="rId4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13" Type="http://schemas.openxmlformats.org/officeDocument/2006/relationships/image" Target="../media/image6.emf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image" Target="../media/image4.png"/><Relationship Id="rId2" Type="http://schemas.openxmlformats.org/officeDocument/2006/relationships/tags" Target="../tags/tag423.xml"/><Relationship Id="rId1" Type="http://schemas.openxmlformats.org/officeDocument/2006/relationships/vmlDrawing" Target="../drawings/vmlDrawing107.vml"/><Relationship Id="rId6" Type="http://schemas.openxmlformats.org/officeDocument/2006/relationships/tags" Target="../tags/tag427.xml"/><Relationship Id="rId11" Type="http://schemas.openxmlformats.org/officeDocument/2006/relationships/oleObject" Target="../embeddings/oleObject184.bin"/><Relationship Id="rId5" Type="http://schemas.openxmlformats.org/officeDocument/2006/relationships/tags" Target="../tags/tag426.xml"/><Relationship Id="rId10" Type="http://schemas.openxmlformats.org/officeDocument/2006/relationships/image" Target="../media/image1.emf"/><Relationship Id="rId4" Type="http://schemas.openxmlformats.org/officeDocument/2006/relationships/tags" Target="../tags/tag425.xml"/><Relationship Id="rId9" Type="http://schemas.openxmlformats.org/officeDocument/2006/relationships/oleObject" Target="../embeddings/oleObject183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7" Type="http://schemas.openxmlformats.org/officeDocument/2006/relationships/image" Target="../media/image1.emf"/><Relationship Id="rId2" Type="http://schemas.openxmlformats.org/officeDocument/2006/relationships/tags" Target="../tags/tag434.xml"/><Relationship Id="rId1" Type="http://schemas.openxmlformats.org/officeDocument/2006/relationships/vmlDrawing" Target="../drawings/vmlDrawing109.vml"/><Relationship Id="rId6" Type="http://schemas.openxmlformats.org/officeDocument/2006/relationships/oleObject" Target="../embeddings/oleObject186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7.xml"/><Relationship Id="rId7" Type="http://schemas.openxmlformats.org/officeDocument/2006/relationships/oleObject" Target="../embeddings/oleObject187.bin"/><Relationship Id="rId2" Type="http://schemas.openxmlformats.org/officeDocument/2006/relationships/tags" Target="../tags/tag436.xml"/><Relationship Id="rId1" Type="http://schemas.openxmlformats.org/officeDocument/2006/relationships/vmlDrawing" Target="../drawings/vmlDrawing110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39.xml"/><Relationship Id="rId10" Type="http://schemas.openxmlformats.org/officeDocument/2006/relationships/image" Target="../media/image4.png"/><Relationship Id="rId4" Type="http://schemas.openxmlformats.org/officeDocument/2006/relationships/tags" Target="../tags/tag438.xml"/><Relationship Id="rId9" Type="http://schemas.openxmlformats.org/officeDocument/2006/relationships/oleObject" Target="../embeddings/oleObject188.bin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41.xml"/><Relationship Id="rId7" Type="http://schemas.openxmlformats.org/officeDocument/2006/relationships/oleObject" Target="../embeddings/oleObject189.bin"/><Relationship Id="rId2" Type="http://schemas.openxmlformats.org/officeDocument/2006/relationships/tags" Target="../tags/tag440.xml"/><Relationship Id="rId1" Type="http://schemas.openxmlformats.org/officeDocument/2006/relationships/vmlDrawing" Target="../drawings/vmlDrawing111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43.xml"/><Relationship Id="rId10" Type="http://schemas.openxmlformats.org/officeDocument/2006/relationships/image" Target="../media/image4.png"/><Relationship Id="rId4" Type="http://schemas.openxmlformats.org/officeDocument/2006/relationships/tags" Target="../tags/tag442.xml"/><Relationship Id="rId9" Type="http://schemas.openxmlformats.org/officeDocument/2006/relationships/oleObject" Target="../embeddings/oleObject190.bin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45.xml"/><Relationship Id="rId7" Type="http://schemas.openxmlformats.org/officeDocument/2006/relationships/oleObject" Target="../embeddings/oleObject191.bin"/><Relationship Id="rId2" Type="http://schemas.openxmlformats.org/officeDocument/2006/relationships/tags" Target="../tags/tag444.xml"/><Relationship Id="rId1" Type="http://schemas.openxmlformats.org/officeDocument/2006/relationships/vmlDrawing" Target="../drawings/vmlDrawing112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47.xml"/><Relationship Id="rId10" Type="http://schemas.openxmlformats.org/officeDocument/2006/relationships/image" Target="../media/image4.png"/><Relationship Id="rId4" Type="http://schemas.openxmlformats.org/officeDocument/2006/relationships/tags" Target="../tags/tag446.xml"/><Relationship Id="rId9" Type="http://schemas.openxmlformats.org/officeDocument/2006/relationships/oleObject" Target="../embeddings/oleObject192.bin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49.xml"/><Relationship Id="rId7" Type="http://schemas.openxmlformats.org/officeDocument/2006/relationships/oleObject" Target="../embeddings/oleObject193.bin"/><Relationship Id="rId2" Type="http://schemas.openxmlformats.org/officeDocument/2006/relationships/tags" Target="../tags/tag448.xml"/><Relationship Id="rId1" Type="http://schemas.openxmlformats.org/officeDocument/2006/relationships/vmlDrawing" Target="../drawings/vmlDrawing113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51.xml"/><Relationship Id="rId10" Type="http://schemas.openxmlformats.org/officeDocument/2006/relationships/image" Target="../media/image4.png"/><Relationship Id="rId4" Type="http://schemas.openxmlformats.org/officeDocument/2006/relationships/tags" Target="../tags/tag450.xml"/><Relationship Id="rId9" Type="http://schemas.openxmlformats.org/officeDocument/2006/relationships/oleObject" Target="../embeddings/oleObject194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5.xml"/><Relationship Id="rId7" Type="http://schemas.openxmlformats.org/officeDocument/2006/relationships/oleObject" Target="../embeddings/oleObject21.bin"/><Relationship Id="rId2" Type="http://schemas.openxmlformats.org/officeDocument/2006/relationships/tags" Target="../tags/tag44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10" Type="http://schemas.openxmlformats.org/officeDocument/2006/relationships/image" Target="../media/image4.png"/><Relationship Id="rId4" Type="http://schemas.openxmlformats.org/officeDocument/2006/relationships/tags" Target="../tags/tag46.xml"/><Relationship Id="rId9" Type="http://schemas.openxmlformats.org/officeDocument/2006/relationships/oleObject" Target="../embeddings/oleObject22.bin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53.xml"/><Relationship Id="rId7" Type="http://schemas.openxmlformats.org/officeDocument/2006/relationships/oleObject" Target="../embeddings/oleObject195.bin"/><Relationship Id="rId2" Type="http://schemas.openxmlformats.org/officeDocument/2006/relationships/tags" Target="../tags/tag452.xml"/><Relationship Id="rId1" Type="http://schemas.openxmlformats.org/officeDocument/2006/relationships/vmlDrawing" Target="../drawings/vmlDrawing114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55.xml"/><Relationship Id="rId10" Type="http://schemas.openxmlformats.org/officeDocument/2006/relationships/image" Target="../media/image4.png"/><Relationship Id="rId4" Type="http://schemas.openxmlformats.org/officeDocument/2006/relationships/tags" Target="../tags/tag454.xml"/><Relationship Id="rId9" Type="http://schemas.openxmlformats.org/officeDocument/2006/relationships/oleObject" Target="../embeddings/oleObject196.bin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57.xml"/><Relationship Id="rId7" Type="http://schemas.openxmlformats.org/officeDocument/2006/relationships/oleObject" Target="../embeddings/oleObject197.bin"/><Relationship Id="rId2" Type="http://schemas.openxmlformats.org/officeDocument/2006/relationships/tags" Target="../tags/tag456.xml"/><Relationship Id="rId1" Type="http://schemas.openxmlformats.org/officeDocument/2006/relationships/vmlDrawing" Target="../drawings/vmlDrawing115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59.xml"/><Relationship Id="rId10" Type="http://schemas.openxmlformats.org/officeDocument/2006/relationships/image" Target="../media/image4.png"/><Relationship Id="rId4" Type="http://schemas.openxmlformats.org/officeDocument/2006/relationships/tags" Target="../tags/tag458.xml"/><Relationship Id="rId9" Type="http://schemas.openxmlformats.org/officeDocument/2006/relationships/oleObject" Target="../embeddings/oleObject198.bin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61.xml"/><Relationship Id="rId7" Type="http://schemas.openxmlformats.org/officeDocument/2006/relationships/oleObject" Target="../embeddings/oleObject199.bin"/><Relationship Id="rId2" Type="http://schemas.openxmlformats.org/officeDocument/2006/relationships/tags" Target="../tags/tag460.xml"/><Relationship Id="rId1" Type="http://schemas.openxmlformats.org/officeDocument/2006/relationships/vmlDrawing" Target="../drawings/vmlDrawing116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63.xml"/><Relationship Id="rId10" Type="http://schemas.openxmlformats.org/officeDocument/2006/relationships/image" Target="../media/image4.png"/><Relationship Id="rId4" Type="http://schemas.openxmlformats.org/officeDocument/2006/relationships/tags" Target="../tags/tag462.xml"/><Relationship Id="rId9" Type="http://schemas.openxmlformats.org/officeDocument/2006/relationships/oleObject" Target="../embeddings/oleObject200.bin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65.xml"/><Relationship Id="rId7" Type="http://schemas.openxmlformats.org/officeDocument/2006/relationships/oleObject" Target="../embeddings/oleObject201.bin"/><Relationship Id="rId2" Type="http://schemas.openxmlformats.org/officeDocument/2006/relationships/tags" Target="../tags/tag464.xml"/><Relationship Id="rId1" Type="http://schemas.openxmlformats.org/officeDocument/2006/relationships/vmlDrawing" Target="../drawings/vmlDrawing117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67.xml"/><Relationship Id="rId10" Type="http://schemas.openxmlformats.org/officeDocument/2006/relationships/image" Target="../media/image4.png"/><Relationship Id="rId4" Type="http://schemas.openxmlformats.org/officeDocument/2006/relationships/tags" Target="../tags/tag466.xml"/><Relationship Id="rId9" Type="http://schemas.openxmlformats.org/officeDocument/2006/relationships/oleObject" Target="../embeddings/oleObject202.bin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69.xml"/><Relationship Id="rId7" Type="http://schemas.openxmlformats.org/officeDocument/2006/relationships/oleObject" Target="../embeddings/oleObject203.bin"/><Relationship Id="rId2" Type="http://schemas.openxmlformats.org/officeDocument/2006/relationships/tags" Target="../tags/tag468.xml"/><Relationship Id="rId1" Type="http://schemas.openxmlformats.org/officeDocument/2006/relationships/vmlDrawing" Target="../drawings/vmlDrawing118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71.xml"/><Relationship Id="rId10" Type="http://schemas.openxmlformats.org/officeDocument/2006/relationships/image" Target="../media/image4.png"/><Relationship Id="rId4" Type="http://schemas.openxmlformats.org/officeDocument/2006/relationships/tags" Target="../tags/tag470.xml"/><Relationship Id="rId9" Type="http://schemas.openxmlformats.org/officeDocument/2006/relationships/oleObject" Target="../embeddings/oleObject204.bin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73.xml"/><Relationship Id="rId7" Type="http://schemas.openxmlformats.org/officeDocument/2006/relationships/oleObject" Target="../embeddings/oleObject205.bin"/><Relationship Id="rId2" Type="http://schemas.openxmlformats.org/officeDocument/2006/relationships/tags" Target="../tags/tag472.xml"/><Relationship Id="rId1" Type="http://schemas.openxmlformats.org/officeDocument/2006/relationships/vmlDrawing" Target="../drawings/vmlDrawing119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75.xml"/><Relationship Id="rId10" Type="http://schemas.openxmlformats.org/officeDocument/2006/relationships/image" Target="../media/image4.png"/><Relationship Id="rId4" Type="http://schemas.openxmlformats.org/officeDocument/2006/relationships/tags" Target="../tags/tag474.xml"/><Relationship Id="rId9" Type="http://schemas.openxmlformats.org/officeDocument/2006/relationships/oleObject" Target="../embeddings/oleObject206.bin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77.xml"/><Relationship Id="rId7" Type="http://schemas.openxmlformats.org/officeDocument/2006/relationships/oleObject" Target="../embeddings/oleObject207.bin"/><Relationship Id="rId2" Type="http://schemas.openxmlformats.org/officeDocument/2006/relationships/tags" Target="../tags/tag476.xml"/><Relationship Id="rId1" Type="http://schemas.openxmlformats.org/officeDocument/2006/relationships/vmlDrawing" Target="../drawings/vmlDrawing120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79.xml"/><Relationship Id="rId10" Type="http://schemas.openxmlformats.org/officeDocument/2006/relationships/image" Target="../media/image4.png"/><Relationship Id="rId4" Type="http://schemas.openxmlformats.org/officeDocument/2006/relationships/tags" Target="../tags/tag478.xml"/><Relationship Id="rId9" Type="http://schemas.openxmlformats.org/officeDocument/2006/relationships/oleObject" Target="../embeddings/oleObject208.bin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81.xml"/><Relationship Id="rId7" Type="http://schemas.openxmlformats.org/officeDocument/2006/relationships/oleObject" Target="../embeddings/oleObject209.bin"/><Relationship Id="rId2" Type="http://schemas.openxmlformats.org/officeDocument/2006/relationships/tags" Target="../tags/tag480.xml"/><Relationship Id="rId1" Type="http://schemas.openxmlformats.org/officeDocument/2006/relationships/vmlDrawing" Target="../drawings/vmlDrawing121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83.xml"/><Relationship Id="rId10" Type="http://schemas.openxmlformats.org/officeDocument/2006/relationships/image" Target="../media/image4.png"/><Relationship Id="rId4" Type="http://schemas.openxmlformats.org/officeDocument/2006/relationships/tags" Target="../tags/tag482.xml"/><Relationship Id="rId9" Type="http://schemas.openxmlformats.org/officeDocument/2006/relationships/oleObject" Target="../embeddings/oleObject210.bin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85.xml"/><Relationship Id="rId7" Type="http://schemas.openxmlformats.org/officeDocument/2006/relationships/oleObject" Target="../embeddings/oleObject211.bin"/><Relationship Id="rId2" Type="http://schemas.openxmlformats.org/officeDocument/2006/relationships/tags" Target="../tags/tag484.xml"/><Relationship Id="rId1" Type="http://schemas.openxmlformats.org/officeDocument/2006/relationships/vmlDrawing" Target="../drawings/vmlDrawing122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87.xml"/><Relationship Id="rId10" Type="http://schemas.openxmlformats.org/officeDocument/2006/relationships/image" Target="../media/image4.png"/><Relationship Id="rId4" Type="http://schemas.openxmlformats.org/officeDocument/2006/relationships/tags" Target="../tags/tag486.xml"/><Relationship Id="rId9" Type="http://schemas.openxmlformats.org/officeDocument/2006/relationships/oleObject" Target="../embeddings/oleObject212.bin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3" Type="http://schemas.openxmlformats.org/officeDocument/2006/relationships/tags" Target="../tags/tag48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8.xml"/><Relationship Id="rId1" Type="http://schemas.openxmlformats.org/officeDocument/2006/relationships/vmlDrawing" Target="../drawings/vmlDrawing123.vml"/><Relationship Id="rId6" Type="http://schemas.openxmlformats.org/officeDocument/2006/relationships/tags" Target="../tags/tag492.xml"/><Relationship Id="rId11" Type="http://schemas.openxmlformats.org/officeDocument/2006/relationships/image" Target="../media/image4.png"/><Relationship Id="rId5" Type="http://schemas.openxmlformats.org/officeDocument/2006/relationships/tags" Target="../tags/tag491.xml"/><Relationship Id="rId10" Type="http://schemas.openxmlformats.org/officeDocument/2006/relationships/oleObject" Target="../embeddings/oleObject214.bin"/><Relationship Id="rId4" Type="http://schemas.openxmlformats.org/officeDocument/2006/relationships/tags" Target="../tags/tag490.xml"/><Relationship Id="rId9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.xml"/><Relationship Id="rId7" Type="http://schemas.openxmlformats.org/officeDocument/2006/relationships/oleObject" Target="../embeddings/oleObject23.bin"/><Relationship Id="rId2" Type="http://schemas.openxmlformats.org/officeDocument/2006/relationships/tags" Target="../tags/tag48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10" Type="http://schemas.openxmlformats.org/officeDocument/2006/relationships/image" Target="../media/image4.png"/><Relationship Id="rId4" Type="http://schemas.openxmlformats.org/officeDocument/2006/relationships/tags" Target="../tags/tag50.xml"/><Relationship Id="rId9" Type="http://schemas.openxmlformats.org/officeDocument/2006/relationships/oleObject" Target="../embeddings/oleObject24.bin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4.xml"/><Relationship Id="rId7" Type="http://schemas.openxmlformats.org/officeDocument/2006/relationships/oleObject" Target="../embeddings/oleObject215.bin"/><Relationship Id="rId2" Type="http://schemas.openxmlformats.org/officeDocument/2006/relationships/tags" Target="../tags/tag493.xml"/><Relationship Id="rId1" Type="http://schemas.openxmlformats.org/officeDocument/2006/relationships/vmlDrawing" Target="../drawings/vmlDrawing124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96.xml"/><Relationship Id="rId10" Type="http://schemas.openxmlformats.org/officeDocument/2006/relationships/image" Target="../media/image4.png"/><Relationship Id="rId4" Type="http://schemas.openxmlformats.org/officeDocument/2006/relationships/tags" Target="../tags/tag495.xml"/><Relationship Id="rId9" Type="http://schemas.openxmlformats.org/officeDocument/2006/relationships/oleObject" Target="../embeddings/oleObject216.bin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3" Type="http://schemas.openxmlformats.org/officeDocument/2006/relationships/tags" Target="../tags/tag49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125.vml"/><Relationship Id="rId6" Type="http://schemas.openxmlformats.org/officeDocument/2006/relationships/tags" Target="../tags/tag501.xml"/><Relationship Id="rId11" Type="http://schemas.openxmlformats.org/officeDocument/2006/relationships/image" Target="../media/image4.png"/><Relationship Id="rId5" Type="http://schemas.openxmlformats.org/officeDocument/2006/relationships/tags" Target="../tags/tag500.xml"/><Relationship Id="rId10" Type="http://schemas.openxmlformats.org/officeDocument/2006/relationships/oleObject" Target="../embeddings/oleObject218.bin"/><Relationship Id="rId4" Type="http://schemas.openxmlformats.org/officeDocument/2006/relationships/tags" Target="../tags/tag499.xml"/><Relationship Id="rId9" Type="http://schemas.openxmlformats.org/officeDocument/2006/relationships/image" Target="../media/image1.emf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03.xml"/><Relationship Id="rId7" Type="http://schemas.openxmlformats.org/officeDocument/2006/relationships/oleObject" Target="../embeddings/oleObject219.bin"/><Relationship Id="rId2" Type="http://schemas.openxmlformats.org/officeDocument/2006/relationships/tags" Target="../tags/tag502.xml"/><Relationship Id="rId1" Type="http://schemas.openxmlformats.org/officeDocument/2006/relationships/vmlDrawing" Target="../drawings/vmlDrawing126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05.xml"/><Relationship Id="rId10" Type="http://schemas.openxmlformats.org/officeDocument/2006/relationships/image" Target="../media/image4.png"/><Relationship Id="rId4" Type="http://schemas.openxmlformats.org/officeDocument/2006/relationships/tags" Target="../tags/tag504.xml"/><Relationship Id="rId9" Type="http://schemas.openxmlformats.org/officeDocument/2006/relationships/oleObject" Target="../embeddings/oleObject220.bin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3" Type="http://schemas.openxmlformats.org/officeDocument/2006/relationships/tags" Target="../tags/tag5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06.xml"/><Relationship Id="rId1" Type="http://schemas.openxmlformats.org/officeDocument/2006/relationships/vmlDrawing" Target="../drawings/vmlDrawing127.vml"/><Relationship Id="rId6" Type="http://schemas.openxmlformats.org/officeDocument/2006/relationships/tags" Target="../tags/tag510.xml"/><Relationship Id="rId11" Type="http://schemas.openxmlformats.org/officeDocument/2006/relationships/image" Target="../media/image4.png"/><Relationship Id="rId5" Type="http://schemas.openxmlformats.org/officeDocument/2006/relationships/tags" Target="../tags/tag509.xml"/><Relationship Id="rId10" Type="http://schemas.openxmlformats.org/officeDocument/2006/relationships/oleObject" Target="../embeddings/oleObject222.bin"/><Relationship Id="rId4" Type="http://schemas.openxmlformats.org/officeDocument/2006/relationships/tags" Target="../tags/tag508.xml"/><Relationship Id="rId9" Type="http://schemas.openxmlformats.org/officeDocument/2006/relationships/image" Target="../media/image1.emf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tags" Target="../tags/tag51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11.xml"/><Relationship Id="rId1" Type="http://schemas.openxmlformats.org/officeDocument/2006/relationships/vmlDrawing" Target="../drawings/vmlDrawing128.vml"/><Relationship Id="rId6" Type="http://schemas.openxmlformats.org/officeDocument/2006/relationships/tags" Target="../tags/tag515.xml"/><Relationship Id="rId11" Type="http://schemas.openxmlformats.org/officeDocument/2006/relationships/image" Target="../media/image4.png"/><Relationship Id="rId5" Type="http://schemas.openxmlformats.org/officeDocument/2006/relationships/tags" Target="../tags/tag514.xml"/><Relationship Id="rId10" Type="http://schemas.openxmlformats.org/officeDocument/2006/relationships/oleObject" Target="../embeddings/oleObject224.bin"/><Relationship Id="rId4" Type="http://schemas.openxmlformats.org/officeDocument/2006/relationships/tags" Target="../tags/tag513.xml"/><Relationship Id="rId9" Type="http://schemas.openxmlformats.org/officeDocument/2006/relationships/image" Target="../media/image1.emf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17.xml"/><Relationship Id="rId7" Type="http://schemas.openxmlformats.org/officeDocument/2006/relationships/oleObject" Target="../embeddings/oleObject225.bin"/><Relationship Id="rId2" Type="http://schemas.openxmlformats.org/officeDocument/2006/relationships/tags" Target="../tags/tag516.xml"/><Relationship Id="rId1" Type="http://schemas.openxmlformats.org/officeDocument/2006/relationships/vmlDrawing" Target="../drawings/vmlDrawing129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19.xml"/><Relationship Id="rId10" Type="http://schemas.openxmlformats.org/officeDocument/2006/relationships/image" Target="../media/image4.png"/><Relationship Id="rId4" Type="http://schemas.openxmlformats.org/officeDocument/2006/relationships/tags" Target="../tags/tag518.xml"/><Relationship Id="rId9" Type="http://schemas.openxmlformats.org/officeDocument/2006/relationships/oleObject" Target="../embeddings/oleObject226.bin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21.xml"/><Relationship Id="rId7" Type="http://schemas.openxmlformats.org/officeDocument/2006/relationships/oleObject" Target="../embeddings/oleObject227.bin"/><Relationship Id="rId2" Type="http://schemas.openxmlformats.org/officeDocument/2006/relationships/tags" Target="../tags/tag520.xml"/><Relationship Id="rId1" Type="http://schemas.openxmlformats.org/officeDocument/2006/relationships/vmlDrawing" Target="../drawings/vmlDrawing130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23.xml"/><Relationship Id="rId10" Type="http://schemas.openxmlformats.org/officeDocument/2006/relationships/image" Target="../media/image4.png"/><Relationship Id="rId4" Type="http://schemas.openxmlformats.org/officeDocument/2006/relationships/tags" Target="../tags/tag522.xml"/><Relationship Id="rId9" Type="http://schemas.openxmlformats.org/officeDocument/2006/relationships/oleObject" Target="../embeddings/oleObject228.bin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3" Type="http://schemas.openxmlformats.org/officeDocument/2006/relationships/tags" Target="../tags/tag52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24.xml"/><Relationship Id="rId1" Type="http://schemas.openxmlformats.org/officeDocument/2006/relationships/vmlDrawing" Target="../drawings/vmlDrawing131.vml"/><Relationship Id="rId6" Type="http://schemas.openxmlformats.org/officeDocument/2006/relationships/tags" Target="../tags/tag528.xml"/><Relationship Id="rId11" Type="http://schemas.openxmlformats.org/officeDocument/2006/relationships/image" Target="../media/image4.png"/><Relationship Id="rId5" Type="http://schemas.openxmlformats.org/officeDocument/2006/relationships/tags" Target="../tags/tag527.xml"/><Relationship Id="rId10" Type="http://schemas.openxmlformats.org/officeDocument/2006/relationships/oleObject" Target="../embeddings/oleObject230.bin"/><Relationship Id="rId4" Type="http://schemas.openxmlformats.org/officeDocument/2006/relationships/tags" Target="../tags/tag526.xml"/><Relationship Id="rId9" Type="http://schemas.openxmlformats.org/officeDocument/2006/relationships/image" Target="../media/image1.emf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30.xml"/><Relationship Id="rId7" Type="http://schemas.openxmlformats.org/officeDocument/2006/relationships/oleObject" Target="../embeddings/oleObject231.bin"/><Relationship Id="rId2" Type="http://schemas.openxmlformats.org/officeDocument/2006/relationships/tags" Target="../tags/tag529.xml"/><Relationship Id="rId1" Type="http://schemas.openxmlformats.org/officeDocument/2006/relationships/vmlDrawing" Target="../drawings/vmlDrawing132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32.xml"/><Relationship Id="rId10" Type="http://schemas.openxmlformats.org/officeDocument/2006/relationships/image" Target="../media/image4.png"/><Relationship Id="rId4" Type="http://schemas.openxmlformats.org/officeDocument/2006/relationships/tags" Target="../tags/tag531.xml"/><Relationship Id="rId9" Type="http://schemas.openxmlformats.org/officeDocument/2006/relationships/oleObject" Target="../embeddings/oleObject232.bin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3" Type="http://schemas.openxmlformats.org/officeDocument/2006/relationships/tags" Target="../tags/tag53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33.xml"/><Relationship Id="rId1" Type="http://schemas.openxmlformats.org/officeDocument/2006/relationships/vmlDrawing" Target="../drawings/vmlDrawing133.vml"/><Relationship Id="rId6" Type="http://schemas.openxmlformats.org/officeDocument/2006/relationships/tags" Target="../tags/tag537.xml"/><Relationship Id="rId11" Type="http://schemas.openxmlformats.org/officeDocument/2006/relationships/image" Target="../media/image4.png"/><Relationship Id="rId5" Type="http://schemas.openxmlformats.org/officeDocument/2006/relationships/tags" Target="../tags/tag536.xml"/><Relationship Id="rId10" Type="http://schemas.openxmlformats.org/officeDocument/2006/relationships/oleObject" Target="../embeddings/oleObject234.bin"/><Relationship Id="rId4" Type="http://schemas.openxmlformats.org/officeDocument/2006/relationships/tags" Target="../tags/tag535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3.xml"/><Relationship Id="rId7" Type="http://schemas.openxmlformats.org/officeDocument/2006/relationships/oleObject" Target="../embeddings/oleObject25.bin"/><Relationship Id="rId2" Type="http://schemas.openxmlformats.org/officeDocument/2006/relationships/tags" Target="../tags/tag52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oleObject" Target="../embeddings/oleObject26.bin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39.xml"/><Relationship Id="rId7" Type="http://schemas.openxmlformats.org/officeDocument/2006/relationships/oleObject" Target="../embeddings/oleObject235.bin"/><Relationship Id="rId2" Type="http://schemas.openxmlformats.org/officeDocument/2006/relationships/tags" Target="../tags/tag538.xml"/><Relationship Id="rId1" Type="http://schemas.openxmlformats.org/officeDocument/2006/relationships/vmlDrawing" Target="../drawings/vmlDrawing134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41.xml"/><Relationship Id="rId10" Type="http://schemas.openxmlformats.org/officeDocument/2006/relationships/image" Target="../media/image4.png"/><Relationship Id="rId4" Type="http://schemas.openxmlformats.org/officeDocument/2006/relationships/tags" Target="../tags/tag540.xml"/><Relationship Id="rId9" Type="http://schemas.openxmlformats.org/officeDocument/2006/relationships/oleObject" Target="../embeddings/oleObject236.bin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3" Type="http://schemas.openxmlformats.org/officeDocument/2006/relationships/tags" Target="../tags/tag54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42.xml"/><Relationship Id="rId1" Type="http://schemas.openxmlformats.org/officeDocument/2006/relationships/vmlDrawing" Target="../drawings/vmlDrawing135.vml"/><Relationship Id="rId6" Type="http://schemas.openxmlformats.org/officeDocument/2006/relationships/tags" Target="../tags/tag546.xml"/><Relationship Id="rId11" Type="http://schemas.openxmlformats.org/officeDocument/2006/relationships/image" Target="../media/image4.png"/><Relationship Id="rId5" Type="http://schemas.openxmlformats.org/officeDocument/2006/relationships/tags" Target="../tags/tag545.xml"/><Relationship Id="rId10" Type="http://schemas.openxmlformats.org/officeDocument/2006/relationships/oleObject" Target="../embeddings/oleObject238.bin"/><Relationship Id="rId4" Type="http://schemas.openxmlformats.org/officeDocument/2006/relationships/tags" Target="../tags/tag544.xml"/><Relationship Id="rId9" Type="http://schemas.openxmlformats.org/officeDocument/2006/relationships/image" Target="../media/image1.emf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3" Type="http://schemas.openxmlformats.org/officeDocument/2006/relationships/tags" Target="../tags/tag54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47.xml"/><Relationship Id="rId1" Type="http://schemas.openxmlformats.org/officeDocument/2006/relationships/vmlDrawing" Target="../drawings/vmlDrawing136.vml"/><Relationship Id="rId6" Type="http://schemas.openxmlformats.org/officeDocument/2006/relationships/tags" Target="../tags/tag551.xml"/><Relationship Id="rId11" Type="http://schemas.openxmlformats.org/officeDocument/2006/relationships/image" Target="../media/image4.png"/><Relationship Id="rId5" Type="http://schemas.openxmlformats.org/officeDocument/2006/relationships/tags" Target="../tags/tag550.xml"/><Relationship Id="rId10" Type="http://schemas.openxmlformats.org/officeDocument/2006/relationships/oleObject" Target="../embeddings/oleObject240.bin"/><Relationship Id="rId4" Type="http://schemas.openxmlformats.org/officeDocument/2006/relationships/tags" Target="../tags/tag549.xml"/><Relationship Id="rId9" Type="http://schemas.openxmlformats.org/officeDocument/2006/relationships/image" Target="../media/image1.emf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image" Target="../media/image1.emf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12" Type="http://schemas.openxmlformats.org/officeDocument/2006/relationships/oleObject" Target="../embeddings/oleObject241.bin"/><Relationship Id="rId17" Type="http://schemas.openxmlformats.org/officeDocument/2006/relationships/image" Target="../media/image7.png"/><Relationship Id="rId2" Type="http://schemas.openxmlformats.org/officeDocument/2006/relationships/tags" Target="../tags/tag552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137.vml"/><Relationship Id="rId6" Type="http://schemas.openxmlformats.org/officeDocument/2006/relationships/tags" Target="../tags/tag556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555.xml"/><Relationship Id="rId15" Type="http://schemas.openxmlformats.org/officeDocument/2006/relationships/image" Target="../media/image5.wmf"/><Relationship Id="rId10" Type="http://schemas.openxmlformats.org/officeDocument/2006/relationships/tags" Target="../tags/tag560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13" Type="http://schemas.openxmlformats.org/officeDocument/2006/relationships/image" Target="../media/image6.emf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12" Type="http://schemas.openxmlformats.org/officeDocument/2006/relationships/image" Target="../media/image4.png"/><Relationship Id="rId2" Type="http://schemas.openxmlformats.org/officeDocument/2006/relationships/tags" Target="../tags/tag561.xml"/><Relationship Id="rId1" Type="http://schemas.openxmlformats.org/officeDocument/2006/relationships/vmlDrawing" Target="../drawings/vmlDrawing138.vml"/><Relationship Id="rId6" Type="http://schemas.openxmlformats.org/officeDocument/2006/relationships/tags" Target="../tags/tag565.xml"/><Relationship Id="rId11" Type="http://schemas.openxmlformats.org/officeDocument/2006/relationships/oleObject" Target="../embeddings/oleObject243.bin"/><Relationship Id="rId5" Type="http://schemas.openxmlformats.org/officeDocument/2006/relationships/tags" Target="../tags/tag564.xml"/><Relationship Id="rId10" Type="http://schemas.openxmlformats.org/officeDocument/2006/relationships/image" Target="../media/image1.emf"/><Relationship Id="rId4" Type="http://schemas.openxmlformats.org/officeDocument/2006/relationships/tags" Target="../tags/tag563.xml"/><Relationship Id="rId9" Type="http://schemas.openxmlformats.org/officeDocument/2006/relationships/oleObject" Target="../embeddings/oleObject242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568.xml"/><Relationship Id="rId7" Type="http://schemas.openxmlformats.org/officeDocument/2006/relationships/image" Target="../media/image6.emf"/><Relationship Id="rId2" Type="http://schemas.openxmlformats.org/officeDocument/2006/relationships/tags" Target="../tags/tag567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4.bin"/><Relationship Id="rId4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7" Type="http://schemas.openxmlformats.org/officeDocument/2006/relationships/image" Target="../media/image6.emf"/><Relationship Id="rId2" Type="http://schemas.openxmlformats.org/officeDocument/2006/relationships/tags" Target="../tags/tag569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5.bin"/><Relationship Id="rId4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572.xml"/><Relationship Id="rId7" Type="http://schemas.openxmlformats.org/officeDocument/2006/relationships/image" Target="../media/image6.emf"/><Relationship Id="rId2" Type="http://schemas.openxmlformats.org/officeDocument/2006/relationships/tags" Target="../tags/tag571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6.bin"/><Relationship Id="rId4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574.xml"/><Relationship Id="rId7" Type="http://schemas.openxmlformats.org/officeDocument/2006/relationships/image" Target="../media/image6.emf"/><Relationship Id="rId2" Type="http://schemas.openxmlformats.org/officeDocument/2006/relationships/tags" Target="../tags/tag573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7.bin"/><Relationship Id="rId4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576.xml"/><Relationship Id="rId7" Type="http://schemas.openxmlformats.org/officeDocument/2006/relationships/image" Target="../media/image6.emf"/><Relationship Id="rId2" Type="http://schemas.openxmlformats.org/officeDocument/2006/relationships/tags" Target="../tags/tag575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8.bin"/><Relationship Id="rId4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7.xml"/><Relationship Id="rId7" Type="http://schemas.openxmlformats.org/officeDocument/2006/relationships/oleObject" Target="../embeddings/oleObject27.bin"/><Relationship Id="rId2" Type="http://schemas.openxmlformats.org/officeDocument/2006/relationships/tags" Target="../tags/tag56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10" Type="http://schemas.openxmlformats.org/officeDocument/2006/relationships/image" Target="../media/image4.png"/><Relationship Id="rId4" Type="http://schemas.openxmlformats.org/officeDocument/2006/relationships/tags" Target="../tags/tag58.xml"/><Relationship Id="rId9" Type="http://schemas.openxmlformats.org/officeDocument/2006/relationships/oleObject" Target="../embeddings/oleObject28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578.xml"/><Relationship Id="rId7" Type="http://schemas.openxmlformats.org/officeDocument/2006/relationships/image" Target="../media/image6.emf"/><Relationship Id="rId2" Type="http://schemas.openxmlformats.org/officeDocument/2006/relationships/tags" Target="../tags/tag577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9.bin"/><Relationship Id="rId4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580.xml"/><Relationship Id="rId7" Type="http://schemas.openxmlformats.org/officeDocument/2006/relationships/image" Target="../media/image6.emf"/><Relationship Id="rId2" Type="http://schemas.openxmlformats.org/officeDocument/2006/relationships/tags" Target="../tags/tag579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0.bin"/><Relationship Id="rId4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13" Type="http://schemas.openxmlformats.org/officeDocument/2006/relationships/image" Target="../media/image6.emf"/><Relationship Id="rId3" Type="http://schemas.openxmlformats.org/officeDocument/2006/relationships/tags" Target="../tags/tag582.xml"/><Relationship Id="rId7" Type="http://schemas.openxmlformats.org/officeDocument/2006/relationships/tags" Target="../tags/tag586.xml"/><Relationship Id="rId12" Type="http://schemas.openxmlformats.org/officeDocument/2006/relationships/image" Target="../media/image4.png"/><Relationship Id="rId2" Type="http://schemas.openxmlformats.org/officeDocument/2006/relationships/tags" Target="../tags/tag581.xml"/><Relationship Id="rId1" Type="http://schemas.openxmlformats.org/officeDocument/2006/relationships/vmlDrawing" Target="../drawings/vmlDrawing146.vml"/><Relationship Id="rId6" Type="http://schemas.openxmlformats.org/officeDocument/2006/relationships/tags" Target="../tags/tag585.xml"/><Relationship Id="rId11" Type="http://schemas.openxmlformats.org/officeDocument/2006/relationships/oleObject" Target="../embeddings/oleObject252.bin"/><Relationship Id="rId5" Type="http://schemas.openxmlformats.org/officeDocument/2006/relationships/tags" Target="../tags/tag584.xml"/><Relationship Id="rId10" Type="http://schemas.openxmlformats.org/officeDocument/2006/relationships/image" Target="../media/image1.emf"/><Relationship Id="rId4" Type="http://schemas.openxmlformats.org/officeDocument/2006/relationships/tags" Target="../tags/tag583.xml"/><Relationship Id="rId9" Type="http://schemas.openxmlformats.org/officeDocument/2006/relationships/oleObject" Target="../embeddings/oleObject251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593.xml"/><Relationship Id="rId7" Type="http://schemas.openxmlformats.org/officeDocument/2006/relationships/image" Target="../media/image1.emf"/><Relationship Id="rId2" Type="http://schemas.openxmlformats.org/officeDocument/2006/relationships/tags" Target="../tags/tag592.xml"/><Relationship Id="rId1" Type="http://schemas.openxmlformats.org/officeDocument/2006/relationships/vmlDrawing" Target="../drawings/vmlDrawing148.vml"/><Relationship Id="rId6" Type="http://schemas.openxmlformats.org/officeDocument/2006/relationships/oleObject" Target="../embeddings/oleObject254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95.xml"/><Relationship Id="rId7" Type="http://schemas.openxmlformats.org/officeDocument/2006/relationships/oleObject" Target="../embeddings/oleObject255.bin"/><Relationship Id="rId2" Type="http://schemas.openxmlformats.org/officeDocument/2006/relationships/tags" Target="../tags/tag594.xml"/><Relationship Id="rId1" Type="http://schemas.openxmlformats.org/officeDocument/2006/relationships/vmlDrawing" Target="../drawings/vmlDrawing149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97.xml"/><Relationship Id="rId10" Type="http://schemas.openxmlformats.org/officeDocument/2006/relationships/image" Target="../media/image4.png"/><Relationship Id="rId4" Type="http://schemas.openxmlformats.org/officeDocument/2006/relationships/tags" Target="../tags/tag596.xml"/><Relationship Id="rId9" Type="http://schemas.openxmlformats.org/officeDocument/2006/relationships/oleObject" Target="../embeddings/oleObject256.bin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99.xml"/><Relationship Id="rId7" Type="http://schemas.openxmlformats.org/officeDocument/2006/relationships/oleObject" Target="../embeddings/oleObject257.bin"/><Relationship Id="rId2" Type="http://schemas.openxmlformats.org/officeDocument/2006/relationships/tags" Target="../tags/tag598.xml"/><Relationship Id="rId1" Type="http://schemas.openxmlformats.org/officeDocument/2006/relationships/vmlDrawing" Target="../drawings/vmlDrawing150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01.xml"/><Relationship Id="rId10" Type="http://schemas.openxmlformats.org/officeDocument/2006/relationships/image" Target="../media/image4.png"/><Relationship Id="rId4" Type="http://schemas.openxmlformats.org/officeDocument/2006/relationships/tags" Target="../tags/tag600.xml"/><Relationship Id="rId9" Type="http://schemas.openxmlformats.org/officeDocument/2006/relationships/oleObject" Target="../embeddings/oleObject258.bin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03.xml"/><Relationship Id="rId7" Type="http://schemas.openxmlformats.org/officeDocument/2006/relationships/oleObject" Target="../embeddings/oleObject259.bin"/><Relationship Id="rId2" Type="http://schemas.openxmlformats.org/officeDocument/2006/relationships/tags" Target="../tags/tag602.xml"/><Relationship Id="rId1" Type="http://schemas.openxmlformats.org/officeDocument/2006/relationships/vmlDrawing" Target="../drawings/vmlDrawing151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05.xml"/><Relationship Id="rId10" Type="http://schemas.openxmlformats.org/officeDocument/2006/relationships/image" Target="../media/image4.png"/><Relationship Id="rId4" Type="http://schemas.openxmlformats.org/officeDocument/2006/relationships/tags" Target="../tags/tag604.xml"/><Relationship Id="rId9" Type="http://schemas.openxmlformats.org/officeDocument/2006/relationships/oleObject" Target="../embeddings/oleObject260.bin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07.xml"/><Relationship Id="rId7" Type="http://schemas.openxmlformats.org/officeDocument/2006/relationships/oleObject" Target="../embeddings/oleObject261.bin"/><Relationship Id="rId2" Type="http://schemas.openxmlformats.org/officeDocument/2006/relationships/tags" Target="../tags/tag606.xml"/><Relationship Id="rId1" Type="http://schemas.openxmlformats.org/officeDocument/2006/relationships/vmlDrawing" Target="../drawings/vmlDrawing152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09.xml"/><Relationship Id="rId10" Type="http://schemas.openxmlformats.org/officeDocument/2006/relationships/image" Target="../media/image4.png"/><Relationship Id="rId4" Type="http://schemas.openxmlformats.org/officeDocument/2006/relationships/tags" Target="../tags/tag608.xml"/><Relationship Id="rId9" Type="http://schemas.openxmlformats.org/officeDocument/2006/relationships/oleObject" Target="../embeddings/oleObject262.bin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1.xml"/><Relationship Id="rId7" Type="http://schemas.openxmlformats.org/officeDocument/2006/relationships/oleObject" Target="../embeddings/oleObject263.bin"/><Relationship Id="rId2" Type="http://schemas.openxmlformats.org/officeDocument/2006/relationships/tags" Target="../tags/tag610.xml"/><Relationship Id="rId1" Type="http://schemas.openxmlformats.org/officeDocument/2006/relationships/vmlDrawing" Target="../drawings/vmlDrawing153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13.xml"/><Relationship Id="rId10" Type="http://schemas.openxmlformats.org/officeDocument/2006/relationships/image" Target="../media/image4.png"/><Relationship Id="rId4" Type="http://schemas.openxmlformats.org/officeDocument/2006/relationships/tags" Target="../tags/tag612.xml"/><Relationship Id="rId9" Type="http://schemas.openxmlformats.org/officeDocument/2006/relationships/oleObject" Target="../embeddings/oleObject264.bin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5.xml"/><Relationship Id="rId7" Type="http://schemas.openxmlformats.org/officeDocument/2006/relationships/oleObject" Target="../embeddings/oleObject265.bin"/><Relationship Id="rId2" Type="http://schemas.openxmlformats.org/officeDocument/2006/relationships/tags" Target="../tags/tag614.xml"/><Relationship Id="rId1" Type="http://schemas.openxmlformats.org/officeDocument/2006/relationships/vmlDrawing" Target="../drawings/vmlDrawing154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17.xml"/><Relationship Id="rId10" Type="http://schemas.openxmlformats.org/officeDocument/2006/relationships/image" Target="../media/image4.png"/><Relationship Id="rId4" Type="http://schemas.openxmlformats.org/officeDocument/2006/relationships/tags" Target="../tags/tag616.xml"/><Relationship Id="rId9" Type="http://schemas.openxmlformats.org/officeDocument/2006/relationships/oleObject" Target="../embeddings/oleObject266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6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64.xml"/><Relationship Id="rId11" Type="http://schemas.openxmlformats.org/officeDocument/2006/relationships/image" Target="../media/image4.png"/><Relationship Id="rId5" Type="http://schemas.openxmlformats.org/officeDocument/2006/relationships/tags" Target="../tags/tag63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62.xml"/><Relationship Id="rId9" Type="http://schemas.openxmlformats.org/officeDocument/2006/relationships/image" Target="../media/image1.emf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9.xml"/><Relationship Id="rId7" Type="http://schemas.openxmlformats.org/officeDocument/2006/relationships/oleObject" Target="../embeddings/oleObject267.bin"/><Relationship Id="rId2" Type="http://schemas.openxmlformats.org/officeDocument/2006/relationships/tags" Target="../tags/tag618.xml"/><Relationship Id="rId1" Type="http://schemas.openxmlformats.org/officeDocument/2006/relationships/vmlDrawing" Target="../drawings/vmlDrawing155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1.xml"/><Relationship Id="rId10" Type="http://schemas.openxmlformats.org/officeDocument/2006/relationships/image" Target="../media/image4.png"/><Relationship Id="rId4" Type="http://schemas.openxmlformats.org/officeDocument/2006/relationships/tags" Target="../tags/tag620.xml"/><Relationship Id="rId9" Type="http://schemas.openxmlformats.org/officeDocument/2006/relationships/oleObject" Target="../embeddings/oleObject268.bin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3.xml"/><Relationship Id="rId7" Type="http://schemas.openxmlformats.org/officeDocument/2006/relationships/oleObject" Target="../embeddings/oleObject269.bin"/><Relationship Id="rId2" Type="http://schemas.openxmlformats.org/officeDocument/2006/relationships/tags" Target="../tags/tag622.xml"/><Relationship Id="rId1" Type="http://schemas.openxmlformats.org/officeDocument/2006/relationships/vmlDrawing" Target="../drawings/vmlDrawing156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5.xml"/><Relationship Id="rId10" Type="http://schemas.openxmlformats.org/officeDocument/2006/relationships/image" Target="../media/image4.png"/><Relationship Id="rId4" Type="http://schemas.openxmlformats.org/officeDocument/2006/relationships/tags" Target="../tags/tag624.xml"/><Relationship Id="rId9" Type="http://schemas.openxmlformats.org/officeDocument/2006/relationships/oleObject" Target="../embeddings/oleObject270.bin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7.xml"/><Relationship Id="rId7" Type="http://schemas.openxmlformats.org/officeDocument/2006/relationships/oleObject" Target="../embeddings/oleObject271.bin"/><Relationship Id="rId2" Type="http://schemas.openxmlformats.org/officeDocument/2006/relationships/tags" Target="../tags/tag626.xml"/><Relationship Id="rId1" Type="http://schemas.openxmlformats.org/officeDocument/2006/relationships/vmlDrawing" Target="../drawings/vmlDrawing157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9.xml"/><Relationship Id="rId10" Type="http://schemas.openxmlformats.org/officeDocument/2006/relationships/image" Target="../media/image4.png"/><Relationship Id="rId4" Type="http://schemas.openxmlformats.org/officeDocument/2006/relationships/tags" Target="../tags/tag628.xml"/><Relationship Id="rId9" Type="http://schemas.openxmlformats.org/officeDocument/2006/relationships/oleObject" Target="../embeddings/oleObject272.bin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31.xml"/><Relationship Id="rId7" Type="http://schemas.openxmlformats.org/officeDocument/2006/relationships/oleObject" Target="../embeddings/oleObject273.bin"/><Relationship Id="rId2" Type="http://schemas.openxmlformats.org/officeDocument/2006/relationships/tags" Target="../tags/tag630.xml"/><Relationship Id="rId1" Type="http://schemas.openxmlformats.org/officeDocument/2006/relationships/vmlDrawing" Target="../drawings/vmlDrawing158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33.xml"/><Relationship Id="rId10" Type="http://schemas.openxmlformats.org/officeDocument/2006/relationships/image" Target="../media/image4.png"/><Relationship Id="rId4" Type="http://schemas.openxmlformats.org/officeDocument/2006/relationships/tags" Target="../tags/tag632.xml"/><Relationship Id="rId9" Type="http://schemas.openxmlformats.org/officeDocument/2006/relationships/oleObject" Target="../embeddings/oleObject274.bin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35.xml"/><Relationship Id="rId7" Type="http://schemas.openxmlformats.org/officeDocument/2006/relationships/oleObject" Target="../embeddings/oleObject275.bin"/><Relationship Id="rId2" Type="http://schemas.openxmlformats.org/officeDocument/2006/relationships/tags" Target="../tags/tag634.xml"/><Relationship Id="rId1" Type="http://schemas.openxmlformats.org/officeDocument/2006/relationships/vmlDrawing" Target="../drawings/vmlDrawing159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37.xml"/><Relationship Id="rId10" Type="http://schemas.openxmlformats.org/officeDocument/2006/relationships/image" Target="../media/image4.png"/><Relationship Id="rId4" Type="http://schemas.openxmlformats.org/officeDocument/2006/relationships/tags" Target="../tags/tag636.xml"/><Relationship Id="rId9" Type="http://schemas.openxmlformats.org/officeDocument/2006/relationships/oleObject" Target="../embeddings/oleObject276.bin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39.xml"/><Relationship Id="rId7" Type="http://schemas.openxmlformats.org/officeDocument/2006/relationships/oleObject" Target="../embeddings/oleObject277.bin"/><Relationship Id="rId2" Type="http://schemas.openxmlformats.org/officeDocument/2006/relationships/tags" Target="../tags/tag638.xml"/><Relationship Id="rId1" Type="http://schemas.openxmlformats.org/officeDocument/2006/relationships/vmlDrawing" Target="../drawings/vmlDrawing160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41.xml"/><Relationship Id="rId10" Type="http://schemas.openxmlformats.org/officeDocument/2006/relationships/image" Target="../media/image4.png"/><Relationship Id="rId4" Type="http://schemas.openxmlformats.org/officeDocument/2006/relationships/tags" Target="../tags/tag640.xml"/><Relationship Id="rId9" Type="http://schemas.openxmlformats.org/officeDocument/2006/relationships/oleObject" Target="../embeddings/oleObject278.bin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43.xml"/><Relationship Id="rId7" Type="http://schemas.openxmlformats.org/officeDocument/2006/relationships/oleObject" Target="../embeddings/oleObject279.bin"/><Relationship Id="rId2" Type="http://schemas.openxmlformats.org/officeDocument/2006/relationships/tags" Target="../tags/tag642.xml"/><Relationship Id="rId1" Type="http://schemas.openxmlformats.org/officeDocument/2006/relationships/vmlDrawing" Target="../drawings/vmlDrawing161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45.xml"/><Relationship Id="rId10" Type="http://schemas.openxmlformats.org/officeDocument/2006/relationships/image" Target="../media/image4.png"/><Relationship Id="rId4" Type="http://schemas.openxmlformats.org/officeDocument/2006/relationships/tags" Target="../tags/tag644.xml"/><Relationship Id="rId9" Type="http://schemas.openxmlformats.org/officeDocument/2006/relationships/oleObject" Target="../embeddings/oleObject280.bin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1.bin"/><Relationship Id="rId3" Type="http://schemas.openxmlformats.org/officeDocument/2006/relationships/tags" Target="../tags/tag64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46.xml"/><Relationship Id="rId1" Type="http://schemas.openxmlformats.org/officeDocument/2006/relationships/vmlDrawing" Target="../drawings/vmlDrawing162.vml"/><Relationship Id="rId6" Type="http://schemas.openxmlformats.org/officeDocument/2006/relationships/tags" Target="../tags/tag650.xml"/><Relationship Id="rId11" Type="http://schemas.openxmlformats.org/officeDocument/2006/relationships/image" Target="../media/image4.png"/><Relationship Id="rId5" Type="http://schemas.openxmlformats.org/officeDocument/2006/relationships/tags" Target="../tags/tag649.xml"/><Relationship Id="rId10" Type="http://schemas.openxmlformats.org/officeDocument/2006/relationships/oleObject" Target="../embeddings/oleObject282.bin"/><Relationship Id="rId4" Type="http://schemas.openxmlformats.org/officeDocument/2006/relationships/tags" Target="../tags/tag648.xml"/><Relationship Id="rId9" Type="http://schemas.openxmlformats.org/officeDocument/2006/relationships/image" Target="../media/image1.emf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52.xml"/><Relationship Id="rId7" Type="http://schemas.openxmlformats.org/officeDocument/2006/relationships/oleObject" Target="../embeddings/oleObject283.bin"/><Relationship Id="rId2" Type="http://schemas.openxmlformats.org/officeDocument/2006/relationships/tags" Target="../tags/tag651.xml"/><Relationship Id="rId1" Type="http://schemas.openxmlformats.org/officeDocument/2006/relationships/vmlDrawing" Target="../drawings/vmlDrawing163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54.xml"/><Relationship Id="rId10" Type="http://schemas.openxmlformats.org/officeDocument/2006/relationships/image" Target="../media/image4.png"/><Relationship Id="rId4" Type="http://schemas.openxmlformats.org/officeDocument/2006/relationships/tags" Target="../tags/tag653.xml"/><Relationship Id="rId9" Type="http://schemas.openxmlformats.org/officeDocument/2006/relationships/oleObject" Target="../embeddings/oleObject284.bin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tags" Target="../tags/tag65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55.xml"/><Relationship Id="rId1" Type="http://schemas.openxmlformats.org/officeDocument/2006/relationships/vmlDrawing" Target="../drawings/vmlDrawing164.vml"/><Relationship Id="rId6" Type="http://schemas.openxmlformats.org/officeDocument/2006/relationships/tags" Target="../tags/tag659.xml"/><Relationship Id="rId11" Type="http://schemas.openxmlformats.org/officeDocument/2006/relationships/image" Target="../media/image4.png"/><Relationship Id="rId5" Type="http://schemas.openxmlformats.org/officeDocument/2006/relationships/tags" Target="../tags/tag658.xml"/><Relationship Id="rId10" Type="http://schemas.openxmlformats.org/officeDocument/2006/relationships/oleObject" Target="../embeddings/oleObject286.bin"/><Relationship Id="rId4" Type="http://schemas.openxmlformats.org/officeDocument/2006/relationships/tags" Target="../tags/tag657.xml"/><Relationship Id="rId9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6.xml"/><Relationship Id="rId7" Type="http://schemas.openxmlformats.org/officeDocument/2006/relationships/oleObject" Target="../embeddings/oleObject31.bin"/><Relationship Id="rId2" Type="http://schemas.openxmlformats.org/officeDocument/2006/relationships/tags" Target="../tags/tag65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10" Type="http://schemas.openxmlformats.org/officeDocument/2006/relationships/image" Target="../media/image4.png"/><Relationship Id="rId4" Type="http://schemas.openxmlformats.org/officeDocument/2006/relationships/tags" Target="../tags/tag67.xml"/><Relationship Id="rId9" Type="http://schemas.openxmlformats.org/officeDocument/2006/relationships/oleObject" Target="../embeddings/oleObject32.bin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61.xml"/><Relationship Id="rId7" Type="http://schemas.openxmlformats.org/officeDocument/2006/relationships/oleObject" Target="../embeddings/oleObject287.bin"/><Relationship Id="rId2" Type="http://schemas.openxmlformats.org/officeDocument/2006/relationships/tags" Target="../tags/tag660.xml"/><Relationship Id="rId1" Type="http://schemas.openxmlformats.org/officeDocument/2006/relationships/vmlDrawing" Target="../drawings/vmlDrawing165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63.xml"/><Relationship Id="rId10" Type="http://schemas.openxmlformats.org/officeDocument/2006/relationships/image" Target="../media/image4.png"/><Relationship Id="rId4" Type="http://schemas.openxmlformats.org/officeDocument/2006/relationships/tags" Target="../tags/tag662.xml"/><Relationship Id="rId9" Type="http://schemas.openxmlformats.org/officeDocument/2006/relationships/oleObject" Target="../embeddings/oleObject288.bin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9.bin"/><Relationship Id="rId3" Type="http://schemas.openxmlformats.org/officeDocument/2006/relationships/tags" Target="../tags/tag66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64.xml"/><Relationship Id="rId1" Type="http://schemas.openxmlformats.org/officeDocument/2006/relationships/vmlDrawing" Target="../drawings/vmlDrawing166.vml"/><Relationship Id="rId6" Type="http://schemas.openxmlformats.org/officeDocument/2006/relationships/tags" Target="../tags/tag668.xml"/><Relationship Id="rId11" Type="http://schemas.openxmlformats.org/officeDocument/2006/relationships/image" Target="../media/image4.png"/><Relationship Id="rId5" Type="http://schemas.openxmlformats.org/officeDocument/2006/relationships/tags" Target="../tags/tag667.xml"/><Relationship Id="rId10" Type="http://schemas.openxmlformats.org/officeDocument/2006/relationships/oleObject" Target="../embeddings/oleObject290.bin"/><Relationship Id="rId4" Type="http://schemas.openxmlformats.org/officeDocument/2006/relationships/tags" Target="../tags/tag666.xml"/><Relationship Id="rId9" Type="http://schemas.openxmlformats.org/officeDocument/2006/relationships/image" Target="../media/image1.emf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1.bin"/><Relationship Id="rId3" Type="http://schemas.openxmlformats.org/officeDocument/2006/relationships/tags" Target="../tags/tag67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69.xml"/><Relationship Id="rId1" Type="http://schemas.openxmlformats.org/officeDocument/2006/relationships/vmlDrawing" Target="../drawings/vmlDrawing167.vml"/><Relationship Id="rId6" Type="http://schemas.openxmlformats.org/officeDocument/2006/relationships/tags" Target="../tags/tag673.xml"/><Relationship Id="rId11" Type="http://schemas.openxmlformats.org/officeDocument/2006/relationships/image" Target="../media/image4.png"/><Relationship Id="rId5" Type="http://schemas.openxmlformats.org/officeDocument/2006/relationships/tags" Target="../tags/tag672.xml"/><Relationship Id="rId10" Type="http://schemas.openxmlformats.org/officeDocument/2006/relationships/oleObject" Target="../embeddings/oleObject292.bin"/><Relationship Id="rId4" Type="http://schemas.openxmlformats.org/officeDocument/2006/relationships/tags" Target="../tags/tag671.xml"/><Relationship Id="rId9" Type="http://schemas.openxmlformats.org/officeDocument/2006/relationships/image" Target="../media/image1.emf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75.xml"/><Relationship Id="rId7" Type="http://schemas.openxmlformats.org/officeDocument/2006/relationships/oleObject" Target="../embeddings/oleObject293.bin"/><Relationship Id="rId2" Type="http://schemas.openxmlformats.org/officeDocument/2006/relationships/tags" Target="../tags/tag674.xml"/><Relationship Id="rId1" Type="http://schemas.openxmlformats.org/officeDocument/2006/relationships/vmlDrawing" Target="../drawings/vmlDrawing168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77.xml"/><Relationship Id="rId10" Type="http://schemas.openxmlformats.org/officeDocument/2006/relationships/image" Target="../media/image4.png"/><Relationship Id="rId4" Type="http://schemas.openxmlformats.org/officeDocument/2006/relationships/tags" Target="../tags/tag676.xml"/><Relationship Id="rId9" Type="http://schemas.openxmlformats.org/officeDocument/2006/relationships/oleObject" Target="../embeddings/oleObject294.bin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79.xml"/><Relationship Id="rId7" Type="http://schemas.openxmlformats.org/officeDocument/2006/relationships/oleObject" Target="../embeddings/oleObject295.bin"/><Relationship Id="rId2" Type="http://schemas.openxmlformats.org/officeDocument/2006/relationships/tags" Target="../tags/tag678.xml"/><Relationship Id="rId1" Type="http://schemas.openxmlformats.org/officeDocument/2006/relationships/vmlDrawing" Target="../drawings/vmlDrawing169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81.xml"/><Relationship Id="rId10" Type="http://schemas.openxmlformats.org/officeDocument/2006/relationships/image" Target="../media/image4.png"/><Relationship Id="rId4" Type="http://schemas.openxmlformats.org/officeDocument/2006/relationships/tags" Target="../tags/tag680.xml"/><Relationship Id="rId9" Type="http://schemas.openxmlformats.org/officeDocument/2006/relationships/oleObject" Target="../embeddings/oleObject296.bin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7.bin"/><Relationship Id="rId3" Type="http://schemas.openxmlformats.org/officeDocument/2006/relationships/tags" Target="../tags/tag68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82.xml"/><Relationship Id="rId1" Type="http://schemas.openxmlformats.org/officeDocument/2006/relationships/vmlDrawing" Target="../drawings/vmlDrawing170.vml"/><Relationship Id="rId6" Type="http://schemas.openxmlformats.org/officeDocument/2006/relationships/tags" Target="../tags/tag686.xml"/><Relationship Id="rId11" Type="http://schemas.openxmlformats.org/officeDocument/2006/relationships/image" Target="../media/image4.png"/><Relationship Id="rId5" Type="http://schemas.openxmlformats.org/officeDocument/2006/relationships/tags" Target="../tags/tag685.xml"/><Relationship Id="rId10" Type="http://schemas.openxmlformats.org/officeDocument/2006/relationships/oleObject" Target="../embeddings/oleObject298.bin"/><Relationship Id="rId4" Type="http://schemas.openxmlformats.org/officeDocument/2006/relationships/tags" Target="../tags/tag684.xml"/><Relationship Id="rId9" Type="http://schemas.openxmlformats.org/officeDocument/2006/relationships/image" Target="../media/image1.emf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88.xml"/><Relationship Id="rId7" Type="http://schemas.openxmlformats.org/officeDocument/2006/relationships/oleObject" Target="../embeddings/oleObject299.bin"/><Relationship Id="rId2" Type="http://schemas.openxmlformats.org/officeDocument/2006/relationships/tags" Target="../tags/tag687.xml"/><Relationship Id="rId1" Type="http://schemas.openxmlformats.org/officeDocument/2006/relationships/vmlDrawing" Target="../drawings/vmlDrawing171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90.xml"/><Relationship Id="rId10" Type="http://schemas.openxmlformats.org/officeDocument/2006/relationships/image" Target="../media/image4.png"/><Relationship Id="rId4" Type="http://schemas.openxmlformats.org/officeDocument/2006/relationships/tags" Target="../tags/tag689.xml"/><Relationship Id="rId9" Type="http://schemas.openxmlformats.org/officeDocument/2006/relationships/oleObject" Target="../embeddings/oleObject300.bin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1.bin"/><Relationship Id="rId3" Type="http://schemas.openxmlformats.org/officeDocument/2006/relationships/tags" Target="../tags/tag69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91.xml"/><Relationship Id="rId1" Type="http://schemas.openxmlformats.org/officeDocument/2006/relationships/vmlDrawing" Target="../drawings/vmlDrawing172.vml"/><Relationship Id="rId6" Type="http://schemas.openxmlformats.org/officeDocument/2006/relationships/tags" Target="../tags/tag695.xml"/><Relationship Id="rId11" Type="http://schemas.openxmlformats.org/officeDocument/2006/relationships/image" Target="../media/image4.png"/><Relationship Id="rId5" Type="http://schemas.openxmlformats.org/officeDocument/2006/relationships/tags" Target="../tags/tag694.xml"/><Relationship Id="rId10" Type="http://schemas.openxmlformats.org/officeDocument/2006/relationships/oleObject" Target="../embeddings/oleObject302.bin"/><Relationship Id="rId4" Type="http://schemas.openxmlformats.org/officeDocument/2006/relationships/tags" Target="../tags/tag693.xml"/><Relationship Id="rId9" Type="http://schemas.openxmlformats.org/officeDocument/2006/relationships/image" Target="../media/image1.emf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97.xml"/><Relationship Id="rId7" Type="http://schemas.openxmlformats.org/officeDocument/2006/relationships/oleObject" Target="../embeddings/oleObject303.bin"/><Relationship Id="rId2" Type="http://schemas.openxmlformats.org/officeDocument/2006/relationships/tags" Target="../tags/tag696.xml"/><Relationship Id="rId1" Type="http://schemas.openxmlformats.org/officeDocument/2006/relationships/vmlDrawing" Target="../drawings/vmlDrawing173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99.xml"/><Relationship Id="rId10" Type="http://schemas.openxmlformats.org/officeDocument/2006/relationships/image" Target="../media/image4.png"/><Relationship Id="rId4" Type="http://schemas.openxmlformats.org/officeDocument/2006/relationships/tags" Target="../tags/tag698.xml"/><Relationship Id="rId9" Type="http://schemas.openxmlformats.org/officeDocument/2006/relationships/oleObject" Target="../embeddings/oleObject304.bin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5.bin"/><Relationship Id="rId3" Type="http://schemas.openxmlformats.org/officeDocument/2006/relationships/tags" Target="../tags/tag70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00.xml"/><Relationship Id="rId1" Type="http://schemas.openxmlformats.org/officeDocument/2006/relationships/vmlDrawing" Target="../drawings/vmlDrawing174.vml"/><Relationship Id="rId6" Type="http://schemas.openxmlformats.org/officeDocument/2006/relationships/tags" Target="../tags/tag704.xml"/><Relationship Id="rId11" Type="http://schemas.openxmlformats.org/officeDocument/2006/relationships/image" Target="../media/image4.png"/><Relationship Id="rId5" Type="http://schemas.openxmlformats.org/officeDocument/2006/relationships/tags" Target="../tags/tag703.xml"/><Relationship Id="rId10" Type="http://schemas.openxmlformats.org/officeDocument/2006/relationships/oleObject" Target="../embeddings/oleObject306.bin"/><Relationship Id="rId4" Type="http://schemas.openxmlformats.org/officeDocument/2006/relationships/tags" Target="../tags/tag702.xml"/><Relationship Id="rId9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7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vmlDrawing" Target="../drawings/vmlDrawing18.vml"/><Relationship Id="rId6" Type="http://schemas.openxmlformats.org/officeDocument/2006/relationships/tags" Target="../tags/tag73.xml"/><Relationship Id="rId11" Type="http://schemas.openxmlformats.org/officeDocument/2006/relationships/image" Target="../media/image4.png"/><Relationship Id="rId5" Type="http://schemas.openxmlformats.org/officeDocument/2006/relationships/tags" Target="../tags/tag72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71.xml"/><Relationship Id="rId9" Type="http://schemas.openxmlformats.org/officeDocument/2006/relationships/image" Target="../media/image1.emf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3" Type="http://schemas.openxmlformats.org/officeDocument/2006/relationships/tags" Target="../tags/tag70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05.xml"/><Relationship Id="rId1" Type="http://schemas.openxmlformats.org/officeDocument/2006/relationships/vmlDrawing" Target="../drawings/vmlDrawing175.vml"/><Relationship Id="rId6" Type="http://schemas.openxmlformats.org/officeDocument/2006/relationships/tags" Target="../tags/tag709.xml"/><Relationship Id="rId11" Type="http://schemas.openxmlformats.org/officeDocument/2006/relationships/image" Target="../media/image4.png"/><Relationship Id="rId5" Type="http://schemas.openxmlformats.org/officeDocument/2006/relationships/tags" Target="../tags/tag708.xml"/><Relationship Id="rId10" Type="http://schemas.openxmlformats.org/officeDocument/2006/relationships/oleObject" Target="../embeddings/oleObject308.bin"/><Relationship Id="rId4" Type="http://schemas.openxmlformats.org/officeDocument/2006/relationships/tags" Target="../tags/tag707.xml"/><Relationship Id="rId9" Type="http://schemas.openxmlformats.org/officeDocument/2006/relationships/image" Target="../media/image1.emf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tags" Target="../tags/tag716.xml"/><Relationship Id="rId13" Type="http://schemas.openxmlformats.org/officeDocument/2006/relationships/image" Target="../media/image1.emf"/><Relationship Id="rId3" Type="http://schemas.openxmlformats.org/officeDocument/2006/relationships/tags" Target="../tags/tag711.xml"/><Relationship Id="rId7" Type="http://schemas.openxmlformats.org/officeDocument/2006/relationships/tags" Target="../tags/tag715.xml"/><Relationship Id="rId12" Type="http://schemas.openxmlformats.org/officeDocument/2006/relationships/oleObject" Target="../embeddings/oleObject309.bin"/><Relationship Id="rId17" Type="http://schemas.openxmlformats.org/officeDocument/2006/relationships/image" Target="../media/image7.png"/><Relationship Id="rId2" Type="http://schemas.openxmlformats.org/officeDocument/2006/relationships/tags" Target="../tags/tag710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176.vml"/><Relationship Id="rId6" Type="http://schemas.openxmlformats.org/officeDocument/2006/relationships/tags" Target="../tags/tag714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713.xml"/><Relationship Id="rId15" Type="http://schemas.openxmlformats.org/officeDocument/2006/relationships/image" Target="../media/image5.wmf"/><Relationship Id="rId10" Type="http://schemas.openxmlformats.org/officeDocument/2006/relationships/tags" Target="../tags/tag718.xml"/><Relationship Id="rId4" Type="http://schemas.openxmlformats.org/officeDocument/2006/relationships/tags" Target="../tags/tag712.xml"/><Relationship Id="rId9" Type="http://schemas.openxmlformats.org/officeDocument/2006/relationships/tags" Target="../tags/tag717.xml"/><Relationship Id="rId14" Type="http://schemas.openxmlformats.org/officeDocument/2006/relationships/image" Target="../media/image4.png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13" Type="http://schemas.openxmlformats.org/officeDocument/2006/relationships/image" Target="../media/image6.emf"/><Relationship Id="rId3" Type="http://schemas.openxmlformats.org/officeDocument/2006/relationships/tags" Target="../tags/tag720.xml"/><Relationship Id="rId7" Type="http://schemas.openxmlformats.org/officeDocument/2006/relationships/tags" Target="../tags/tag724.xml"/><Relationship Id="rId12" Type="http://schemas.openxmlformats.org/officeDocument/2006/relationships/image" Target="../media/image4.png"/><Relationship Id="rId2" Type="http://schemas.openxmlformats.org/officeDocument/2006/relationships/tags" Target="../tags/tag719.xml"/><Relationship Id="rId1" Type="http://schemas.openxmlformats.org/officeDocument/2006/relationships/vmlDrawing" Target="../drawings/vmlDrawing177.vml"/><Relationship Id="rId6" Type="http://schemas.openxmlformats.org/officeDocument/2006/relationships/tags" Target="../tags/tag723.xml"/><Relationship Id="rId11" Type="http://schemas.openxmlformats.org/officeDocument/2006/relationships/oleObject" Target="../embeddings/oleObject311.bin"/><Relationship Id="rId5" Type="http://schemas.openxmlformats.org/officeDocument/2006/relationships/tags" Target="../tags/tag722.xml"/><Relationship Id="rId10" Type="http://schemas.openxmlformats.org/officeDocument/2006/relationships/image" Target="../media/image1.emf"/><Relationship Id="rId4" Type="http://schemas.openxmlformats.org/officeDocument/2006/relationships/tags" Target="../tags/tag721.xml"/><Relationship Id="rId9" Type="http://schemas.openxmlformats.org/officeDocument/2006/relationships/oleObject" Target="../embeddings/oleObject310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726.xml"/><Relationship Id="rId7" Type="http://schemas.openxmlformats.org/officeDocument/2006/relationships/image" Target="../media/image6.emf"/><Relationship Id="rId2" Type="http://schemas.openxmlformats.org/officeDocument/2006/relationships/tags" Target="../tags/tag725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2.bin"/><Relationship Id="rId4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7" Type="http://schemas.openxmlformats.org/officeDocument/2006/relationships/image" Target="../media/image6.emf"/><Relationship Id="rId2" Type="http://schemas.openxmlformats.org/officeDocument/2006/relationships/tags" Target="../tags/tag727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3.bin"/><Relationship Id="rId4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7" Type="http://schemas.openxmlformats.org/officeDocument/2006/relationships/image" Target="../media/image6.emf"/><Relationship Id="rId2" Type="http://schemas.openxmlformats.org/officeDocument/2006/relationships/tags" Target="../tags/tag729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4.bin"/><Relationship Id="rId4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732.xml"/><Relationship Id="rId7" Type="http://schemas.openxmlformats.org/officeDocument/2006/relationships/image" Target="../media/image6.emf"/><Relationship Id="rId2" Type="http://schemas.openxmlformats.org/officeDocument/2006/relationships/tags" Target="../tags/tag731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5.bin"/><Relationship Id="rId4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7" Type="http://schemas.openxmlformats.org/officeDocument/2006/relationships/image" Target="../media/image6.emf"/><Relationship Id="rId2" Type="http://schemas.openxmlformats.org/officeDocument/2006/relationships/tags" Target="../tags/tag733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6.bin"/><Relationship Id="rId4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736.xml"/><Relationship Id="rId7" Type="http://schemas.openxmlformats.org/officeDocument/2006/relationships/image" Target="../media/image6.emf"/><Relationship Id="rId2" Type="http://schemas.openxmlformats.org/officeDocument/2006/relationships/tags" Target="../tags/tag735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7.bin"/><Relationship Id="rId4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738.xml"/><Relationship Id="rId7" Type="http://schemas.openxmlformats.org/officeDocument/2006/relationships/image" Target="../media/image6.emf"/><Relationship Id="rId2" Type="http://schemas.openxmlformats.org/officeDocument/2006/relationships/tags" Target="../tags/tag737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8.bin"/><Relationship Id="rId4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5.xml"/><Relationship Id="rId7" Type="http://schemas.openxmlformats.org/officeDocument/2006/relationships/oleObject" Target="../embeddings/oleObject35.bin"/><Relationship Id="rId2" Type="http://schemas.openxmlformats.org/officeDocument/2006/relationships/tags" Target="../tags/tag74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oleObject" Target="../embeddings/oleObject36.bin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13" Type="http://schemas.openxmlformats.org/officeDocument/2006/relationships/image" Target="../media/image6.emf"/><Relationship Id="rId3" Type="http://schemas.openxmlformats.org/officeDocument/2006/relationships/tags" Target="../tags/tag740.xml"/><Relationship Id="rId7" Type="http://schemas.openxmlformats.org/officeDocument/2006/relationships/tags" Target="../tags/tag744.xml"/><Relationship Id="rId12" Type="http://schemas.openxmlformats.org/officeDocument/2006/relationships/image" Target="../media/image4.png"/><Relationship Id="rId2" Type="http://schemas.openxmlformats.org/officeDocument/2006/relationships/tags" Target="../tags/tag739.xml"/><Relationship Id="rId1" Type="http://schemas.openxmlformats.org/officeDocument/2006/relationships/vmlDrawing" Target="../drawings/vmlDrawing185.vml"/><Relationship Id="rId6" Type="http://schemas.openxmlformats.org/officeDocument/2006/relationships/tags" Target="../tags/tag743.xml"/><Relationship Id="rId11" Type="http://schemas.openxmlformats.org/officeDocument/2006/relationships/oleObject" Target="../embeddings/oleObject320.bin"/><Relationship Id="rId5" Type="http://schemas.openxmlformats.org/officeDocument/2006/relationships/tags" Target="../tags/tag742.xml"/><Relationship Id="rId10" Type="http://schemas.openxmlformats.org/officeDocument/2006/relationships/image" Target="../media/image1.emf"/><Relationship Id="rId4" Type="http://schemas.openxmlformats.org/officeDocument/2006/relationships/tags" Target="../tags/tag741.xml"/><Relationship Id="rId9" Type="http://schemas.openxmlformats.org/officeDocument/2006/relationships/oleObject" Target="../embeddings/oleObject319.bin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tags" Target="../tags/tag751.xml"/><Relationship Id="rId7" Type="http://schemas.openxmlformats.org/officeDocument/2006/relationships/image" Target="../media/image8.jpeg"/><Relationship Id="rId2" Type="http://schemas.openxmlformats.org/officeDocument/2006/relationships/tags" Target="../tags/tag750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2.bin"/><Relationship Id="rId4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53.xml"/><Relationship Id="rId7" Type="http://schemas.openxmlformats.org/officeDocument/2006/relationships/oleObject" Target="../embeddings/oleObject323.bin"/><Relationship Id="rId2" Type="http://schemas.openxmlformats.org/officeDocument/2006/relationships/tags" Target="../tags/tag752.xml"/><Relationship Id="rId1" Type="http://schemas.openxmlformats.org/officeDocument/2006/relationships/vmlDrawing" Target="../drawings/vmlDrawing188.vml"/><Relationship Id="rId6" Type="http://schemas.openxmlformats.org/officeDocument/2006/relationships/slideMaster" Target="../slideMasters/slideMaster6.xml"/><Relationship Id="rId11" Type="http://schemas.openxmlformats.org/officeDocument/2006/relationships/image" Target="../media/image8.jpeg"/><Relationship Id="rId5" Type="http://schemas.openxmlformats.org/officeDocument/2006/relationships/tags" Target="../tags/tag755.xml"/><Relationship Id="rId10" Type="http://schemas.openxmlformats.org/officeDocument/2006/relationships/oleObject" Target="../embeddings/oleObject325.bin"/><Relationship Id="rId4" Type="http://schemas.openxmlformats.org/officeDocument/2006/relationships/tags" Target="../tags/tag754.xml"/><Relationship Id="rId9" Type="http://schemas.openxmlformats.org/officeDocument/2006/relationships/oleObject" Target="../embeddings/oleObject324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75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tags" Target="../tags/tag763.xml"/><Relationship Id="rId7" Type="http://schemas.openxmlformats.org/officeDocument/2006/relationships/image" Target="../media/image8.jpeg"/><Relationship Id="rId2" Type="http://schemas.openxmlformats.org/officeDocument/2006/relationships/tags" Target="../tags/tag762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7.bin"/><Relationship Id="rId4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65.xml"/><Relationship Id="rId7" Type="http://schemas.openxmlformats.org/officeDocument/2006/relationships/oleObject" Target="../embeddings/oleObject328.bin"/><Relationship Id="rId2" Type="http://schemas.openxmlformats.org/officeDocument/2006/relationships/tags" Target="../tags/tag764.xml"/><Relationship Id="rId1" Type="http://schemas.openxmlformats.org/officeDocument/2006/relationships/vmlDrawing" Target="../drawings/vmlDrawing191.vml"/><Relationship Id="rId6" Type="http://schemas.openxmlformats.org/officeDocument/2006/relationships/slideMaster" Target="../slideMasters/slideMaster7.xml"/><Relationship Id="rId11" Type="http://schemas.openxmlformats.org/officeDocument/2006/relationships/image" Target="../media/image8.jpeg"/><Relationship Id="rId5" Type="http://schemas.openxmlformats.org/officeDocument/2006/relationships/tags" Target="../tags/tag767.xml"/><Relationship Id="rId10" Type="http://schemas.openxmlformats.org/officeDocument/2006/relationships/oleObject" Target="../embeddings/oleObject330.bin"/><Relationship Id="rId4" Type="http://schemas.openxmlformats.org/officeDocument/2006/relationships/tags" Target="../tags/tag766.xml"/><Relationship Id="rId9" Type="http://schemas.openxmlformats.org/officeDocument/2006/relationships/oleObject" Target="../embeddings/oleObject329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6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7" Type="http://schemas.openxmlformats.org/officeDocument/2006/relationships/image" Target="../media/image8.jpeg"/><Relationship Id="rId2" Type="http://schemas.openxmlformats.org/officeDocument/2006/relationships/tags" Target="../tags/tag774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2.bin"/><Relationship Id="rId4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77.xml"/><Relationship Id="rId7" Type="http://schemas.openxmlformats.org/officeDocument/2006/relationships/oleObject" Target="../embeddings/oleObject333.bin"/><Relationship Id="rId2" Type="http://schemas.openxmlformats.org/officeDocument/2006/relationships/tags" Target="../tags/tag776.xml"/><Relationship Id="rId1" Type="http://schemas.openxmlformats.org/officeDocument/2006/relationships/vmlDrawing" Target="../drawings/vmlDrawing194.vml"/><Relationship Id="rId6" Type="http://schemas.openxmlformats.org/officeDocument/2006/relationships/slideMaster" Target="../slideMasters/slideMaster8.xml"/><Relationship Id="rId11" Type="http://schemas.openxmlformats.org/officeDocument/2006/relationships/image" Target="../media/image8.jpeg"/><Relationship Id="rId5" Type="http://schemas.openxmlformats.org/officeDocument/2006/relationships/tags" Target="../tags/tag779.xml"/><Relationship Id="rId10" Type="http://schemas.openxmlformats.org/officeDocument/2006/relationships/oleObject" Target="../embeddings/oleObject335.bin"/><Relationship Id="rId4" Type="http://schemas.openxmlformats.org/officeDocument/2006/relationships/tags" Target="../tags/tag778.xml"/><Relationship Id="rId9" Type="http://schemas.openxmlformats.org/officeDocument/2006/relationships/oleObject" Target="../embeddings/oleObject334.bin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80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tags" Target="../tags/tag7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vmlDrawing" Target="../drawings/vmlDrawing20.vml"/><Relationship Id="rId6" Type="http://schemas.openxmlformats.org/officeDocument/2006/relationships/tags" Target="../tags/tag82.xml"/><Relationship Id="rId11" Type="http://schemas.openxmlformats.org/officeDocument/2006/relationships/image" Target="../media/image4.png"/><Relationship Id="rId5" Type="http://schemas.openxmlformats.org/officeDocument/2006/relationships/tags" Target="../tags/tag81.xml"/><Relationship Id="rId10" Type="http://schemas.openxmlformats.org/officeDocument/2006/relationships/oleObject" Target="../embeddings/oleObject38.bin"/><Relationship Id="rId4" Type="http://schemas.openxmlformats.org/officeDocument/2006/relationships/tags" Target="../tags/tag80.xml"/><Relationship Id="rId9" Type="http://schemas.openxmlformats.org/officeDocument/2006/relationships/image" Target="../media/image1.emf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787.xml"/><Relationship Id="rId7" Type="http://schemas.openxmlformats.org/officeDocument/2006/relationships/image" Target="../media/image8.jpeg"/><Relationship Id="rId2" Type="http://schemas.openxmlformats.org/officeDocument/2006/relationships/tags" Target="../tags/tag786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7.bin"/><Relationship Id="rId4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89.xml"/><Relationship Id="rId7" Type="http://schemas.openxmlformats.org/officeDocument/2006/relationships/oleObject" Target="../embeddings/oleObject338.bin"/><Relationship Id="rId2" Type="http://schemas.openxmlformats.org/officeDocument/2006/relationships/tags" Target="../tags/tag788.xml"/><Relationship Id="rId1" Type="http://schemas.openxmlformats.org/officeDocument/2006/relationships/vmlDrawing" Target="../drawings/vmlDrawing197.vml"/><Relationship Id="rId6" Type="http://schemas.openxmlformats.org/officeDocument/2006/relationships/slideMaster" Target="../slideMasters/slideMaster9.xml"/><Relationship Id="rId11" Type="http://schemas.openxmlformats.org/officeDocument/2006/relationships/image" Target="../media/image8.jpeg"/><Relationship Id="rId5" Type="http://schemas.openxmlformats.org/officeDocument/2006/relationships/tags" Target="../tags/tag791.xml"/><Relationship Id="rId10" Type="http://schemas.openxmlformats.org/officeDocument/2006/relationships/oleObject" Target="../embeddings/oleObject340.bin"/><Relationship Id="rId4" Type="http://schemas.openxmlformats.org/officeDocument/2006/relationships/tags" Target="../tags/tag790.xml"/><Relationship Id="rId9" Type="http://schemas.openxmlformats.org/officeDocument/2006/relationships/oleObject" Target="../embeddings/oleObject339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79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7" Type="http://schemas.openxmlformats.org/officeDocument/2006/relationships/image" Target="../media/image8.jpeg"/><Relationship Id="rId2" Type="http://schemas.openxmlformats.org/officeDocument/2006/relationships/tags" Target="../tags/tag798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2.bin"/><Relationship Id="rId4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01.xml"/><Relationship Id="rId7" Type="http://schemas.openxmlformats.org/officeDocument/2006/relationships/oleObject" Target="../embeddings/oleObject343.bin"/><Relationship Id="rId2" Type="http://schemas.openxmlformats.org/officeDocument/2006/relationships/tags" Target="../tags/tag800.xml"/><Relationship Id="rId1" Type="http://schemas.openxmlformats.org/officeDocument/2006/relationships/vmlDrawing" Target="../drawings/vmlDrawing200.vml"/><Relationship Id="rId6" Type="http://schemas.openxmlformats.org/officeDocument/2006/relationships/slideMaster" Target="../slideMasters/slideMaster10.xml"/><Relationship Id="rId11" Type="http://schemas.openxmlformats.org/officeDocument/2006/relationships/image" Target="../media/image8.jpeg"/><Relationship Id="rId5" Type="http://schemas.openxmlformats.org/officeDocument/2006/relationships/tags" Target="../tags/tag803.xml"/><Relationship Id="rId10" Type="http://schemas.openxmlformats.org/officeDocument/2006/relationships/oleObject" Target="../embeddings/oleObject345.bin"/><Relationship Id="rId4" Type="http://schemas.openxmlformats.org/officeDocument/2006/relationships/tags" Target="../tags/tag802.xml"/><Relationship Id="rId9" Type="http://schemas.openxmlformats.org/officeDocument/2006/relationships/oleObject" Target="../embeddings/oleObject344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80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811.xml"/><Relationship Id="rId7" Type="http://schemas.openxmlformats.org/officeDocument/2006/relationships/image" Target="../media/image8.jpeg"/><Relationship Id="rId2" Type="http://schemas.openxmlformats.org/officeDocument/2006/relationships/tags" Target="../tags/tag810.xml"/><Relationship Id="rId1" Type="http://schemas.openxmlformats.org/officeDocument/2006/relationships/vmlDrawing" Target="../drawings/vmlDrawing20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7.bin"/><Relationship Id="rId4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13.xml"/><Relationship Id="rId7" Type="http://schemas.openxmlformats.org/officeDocument/2006/relationships/oleObject" Target="../embeddings/oleObject348.bin"/><Relationship Id="rId2" Type="http://schemas.openxmlformats.org/officeDocument/2006/relationships/tags" Target="../tags/tag812.xml"/><Relationship Id="rId1" Type="http://schemas.openxmlformats.org/officeDocument/2006/relationships/vmlDrawing" Target="../drawings/vmlDrawing203.vml"/><Relationship Id="rId6" Type="http://schemas.openxmlformats.org/officeDocument/2006/relationships/slideMaster" Target="../slideMasters/slideMaster11.xml"/><Relationship Id="rId11" Type="http://schemas.openxmlformats.org/officeDocument/2006/relationships/image" Target="../media/image8.jpeg"/><Relationship Id="rId5" Type="http://schemas.openxmlformats.org/officeDocument/2006/relationships/tags" Target="../tags/tag815.xml"/><Relationship Id="rId10" Type="http://schemas.openxmlformats.org/officeDocument/2006/relationships/oleObject" Target="../embeddings/oleObject350.bin"/><Relationship Id="rId4" Type="http://schemas.openxmlformats.org/officeDocument/2006/relationships/tags" Target="../tags/tag814.xml"/><Relationship Id="rId9" Type="http://schemas.openxmlformats.org/officeDocument/2006/relationships/oleObject" Target="../embeddings/oleObject349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1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823.xml"/><Relationship Id="rId7" Type="http://schemas.openxmlformats.org/officeDocument/2006/relationships/image" Target="../media/image8.jpeg"/><Relationship Id="rId2" Type="http://schemas.openxmlformats.org/officeDocument/2006/relationships/tags" Target="../tags/tag822.xml"/><Relationship Id="rId1" Type="http://schemas.openxmlformats.org/officeDocument/2006/relationships/vmlDrawing" Target="../drawings/vmlDrawing20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2.bin"/><Relationship Id="rId4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.xml"/><Relationship Id="rId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oleObject" Target="../embeddings/oleObject4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8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87.xml"/><Relationship Id="rId11" Type="http://schemas.openxmlformats.org/officeDocument/2006/relationships/image" Target="../media/image4.png"/><Relationship Id="rId5" Type="http://schemas.openxmlformats.org/officeDocument/2006/relationships/tags" Target="../tags/tag86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85.xml"/><Relationship Id="rId9" Type="http://schemas.openxmlformats.org/officeDocument/2006/relationships/image" Target="../media/image1.emf"/></Relationships>
</file>

<file path=ppt/slideLayouts/_rels/slideLayout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25.xml"/><Relationship Id="rId7" Type="http://schemas.openxmlformats.org/officeDocument/2006/relationships/oleObject" Target="../embeddings/oleObject353.bin"/><Relationship Id="rId2" Type="http://schemas.openxmlformats.org/officeDocument/2006/relationships/tags" Target="../tags/tag824.xml"/><Relationship Id="rId1" Type="http://schemas.openxmlformats.org/officeDocument/2006/relationships/vmlDrawing" Target="../drawings/vmlDrawing206.vml"/><Relationship Id="rId6" Type="http://schemas.openxmlformats.org/officeDocument/2006/relationships/slideMaster" Target="../slideMasters/slideMaster12.xml"/><Relationship Id="rId11" Type="http://schemas.openxmlformats.org/officeDocument/2006/relationships/image" Target="../media/image8.jpeg"/><Relationship Id="rId5" Type="http://schemas.openxmlformats.org/officeDocument/2006/relationships/tags" Target="../tags/tag827.xml"/><Relationship Id="rId10" Type="http://schemas.openxmlformats.org/officeDocument/2006/relationships/oleObject" Target="../embeddings/oleObject355.bin"/><Relationship Id="rId4" Type="http://schemas.openxmlformats.org/officeDocument/2006/relationships/tags" Target="../tags/tag826.xml"/><Relationship Id="rId9" Type="http://schemas.openxmlformats.org/officeDocument/2006/relationships/oleObject" Target="../embeddings/oleObject354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2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835.xml"/><Relationship Id="rId7" Type="http://schemas.openxmlformats.org/officeDocument/2006/relationships/image" Target="../media/image10.jpeg"/><Relationship Id="rId2" Type="http://schemas.openxmlformats.org/officeDocument/2006/relationships/tags" Target="../tags/tag834.xml"/><Relationship Id="rId1" Type="http://schemas.openxmlformats.org/officeDocument/2006/relationships/vmlDrawing" Target="../drawings/vmlDrawing20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7.bin"/><Relationship Id="rId4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37.xml"/><Relationship Id="rId7" Type="http://schemas.openxmlformats.org/officeDocument/2006/relationships/oleObject" Target="../embeddings/oleObject358.bin"/><Relationship Id="rId2" Type="http://schemas.openxmlformats.org/officeDocument/2006/relationships/tags" Target="../tags/tag836.xml"/><Relationship Id="rId1" Type="http://schemas.openxmlformats.org/officeDocument/2006/relationships/vmlDrawing" Target="../drawings/vmlDrawing209.vml"/><Relationship Id="rId6" Type="http://schemas.openxmlformats.org/officeDocument/2006/relationships/slideMaster" Target="../slideMasters/slideMaster13.xml"/><Relationship Id="rId11" Type="http://schemas.openxmlformats.org/officeDocument/2006/relationships/image" Target="../media/image10.jpeg"/><Relationship Id="rId5" Type="http://schemas.openxmlformats.org/officeDocument/2006/relationships/tags" Target="../tags/tag839.xml"/><Relationship Id="rId10" Type="http://schemas.openxmlformats.org/officeDocument/2006/relationships/oleObject" Target="../embeddings/oleObject360.bin"/><Relationship Id="rId4" Type="http://schemas.openxmlformats.org/officeDocument/2006/relationships/tags" Target="../tags/tag838.xml"/><Relationship Id="rId9" Type="http://schemas.openxmlformats.org/officeDocument/2006/relationships/oleObject" Target="../embeddings/oleObject359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40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847.xml"/><Relationship Id="rId7" Type="http://schemas.openxmlformats.org/officeDocument/2006/relationships/image" Target="../media/image10.jpeg"/><Relationship Id="rId2" Type="http://schemas.openxmlformats.org/officeDocument/2006/relationships/tags" Target="../tags/tag846.xml"/><Relationship Id="rId1" Type="http://schemas.openxmlformats.org/officeDocument/2006/relationships/vmlDrawing" Target="../drawings/vmlDrawing2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2.bin"/><Relationship Id="rId4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49.xml"/><Relationship Id="rId7" Type="http://schemas.openxmlformats.org/officeDocument/2006/relationships/oleObject" Target="../embeddings/oleObject363.bin"/><Relationship Id="rId2" Type="http://schemas.openxmlformats.org/officeDocument/2006/relationships/tags" Target="../tags/tag848.xml"/><Relationship Id="rId1" Type="http://schemas.openxmlformats.org/officeDocument/2006/relationships/vmlDrawing" Target="../drawings/vmlDrawing212.vml"/><Relationship Id="rId6" Type="http://schemas.openxmlformats.org/officeDocument/2006/relationships/slideMaster" Target="../slideMasters/slideMaster14.xml"/><Relationship Id="rId11" Type="http://schemas.openxmlformats.org/officeDocument/2006/relationships/image" Target="../media/image10.jpeg"/><Relationship Id="rId5" Type="http://schemas.openxmlformats.org/officeDocument/2006/relationships/tags" Target="../tags/tag851.xml"/><Relationship Id="rId10" Type="http://schemas.openxmlformats.org/officeDocument/2006/relationships/oleObject" Target="../embeddings/oleObject365.bin"/><Relationship Id="rId4" Type="http://schemas.openxmlformats.org/officeDocument/2006/relationships/tags" Target="../tags/tag850.xml"/><Relationship Id="rId9" Type="http://schemas.openxmlformats.org/officeDocument/2006/relationships/oleObject" Target="../embeddings/oleObject364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852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859.xml"/><Relationship Id="rId7" Type="http://schemas.openxmlformats.org/officeDocument/2006/relationships/image" Target="../media/image1.emf"/><Relationship Id="rId2" Type="http://schemas.openxmlformats.org/officeDocument/2006/relationships/tags" Target="../tags/tag858.xml"/><Relationship Id="rId1" Type="http://schemas.openxmlformats.org/officeDocument/2006/relationships/vmlDrawing" Target="../drawings/vmlDrawing214.vml"/><Relationship Id="rId6" Type="http://schemas.openxmlformats.org/officeDocument/2006/relationships/oleObject" Target="../embeddings/oleObject367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61.xml"/><Relationship Id="rId7" Type="http://schemas.openxmlformats.org/officeDocument/2006/relationships/oleObject" Target="../embeddings/oleObject368.bin"/><Relationship Id="rId2" Type="http://schemas.openxmlformats.org/officeDocument/2006/relationships/tags" Target="../tags/tag860.xml"/><Relationship Id="rId1" Type="http://schemas.openxmlformats.org/officeDocument/2006/relationships/vmlDrawing" Target="../drawings/vmlDrawing215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63.xml"/><Relationship Id="rId10" Type="http://schemas.openxmlformats.org/officeDocument/2006/relationships/image" Target="../media/image4.png"/><Relationship Id="rId4" Type="http://schemas.openxmlformats.org/officeDocument/2006/relationships/tags" Target="../tags/tag862.xml"/><Relationship Id="rId9" Type="http://schemas.openxmlformats.org/officeDocument/2006/relationships/oleObject" Target="../embeddings/oleObject369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9.xml"/><Relationship Id="rId7" Type="http://schemas.openxmlformats.org/officeDocument/2006/relationships/oleObject" Target="../embeddings/oleObject41.bin"/><Relationship Id="rId2" Type="http://schemas.openxmlformats.org/officeDocument/2006/relationships/tags" Target="../tags/tag88.xml"/><Relationship Id="rId1" Type="http://schemas.openxmlformats.org/officeDocument/2006/relationships/vmlDrawing" Target="../drawings/vmlDrawing2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1.xml"/><Relationship Id="rId10" Type="http://schemas.openxmlformats.org/officeDocument/2006/relationships/image" Target="../media/image4.png"/><Relationship Id="rId4" Type="http://schemas.openxmlformats.org/officeDocument/2006/relationships/tags" Target="../tags/tag90.xml"/><Relationship Id="rId9" Type="http://schemas.openxmlformats.org/officeDocument/2006/relationships/oleObject" Target="../embeddings/oleObject42.bin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65.xml"/><Relationship Id="rId7" Type="http://schemas.openxmlformats.org/officeDocument/2006/relationships/oleObject" Target="../embeddings/oleObject370.bin"/><Relationship Id="rId2" Type="http://schemas.openxmlformats.org/officeDocument/2006/relationships/tags" Target="../tags/tag864.xml"/><Relationship Id="rId1" Type="http://schemas.openxmlformats.org/officeDocument/2006/relationships/vmlDrawing" Target="../drawings/vmlDrawing216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67.xml"/><Relationship Id="rId10" Type="http://schemas.openxmlformats.org/officeDocument/2006/relationships/image" Target="../media/image4.png"/><Relationship Id="rId4" Type="http://schemas.openxmlformats.org/officeDocument/2006/relationships/tags" Target="../tags/tag866.xml"/><Relationship Id="rId9" Type="http://schemas.openxmlformats.org/officeDocument/2006/relationships/oleObject" Target="../embeddings/oleObject371.bin"/></Relationships>
</file>

<file path=ppt/slideLayouts/_rels/slideLayout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69.xml"/><Relationship Id="rId7" Type="http://schemas.openxmlformats.org/officeDocument/2006/relationships/oleObject" Target="../embeddings/oleObject372.bin"/><Relationship Id="rId2" Type="http://schemas.openxmlformats.org/officeDocument/2006/relationships/tags" Target="../tags/tag868.xml"/><Relationship Id="rId1" Type="http://schemas.openxmlformats.org/officeDocument/2006/relationships/vmlDrawing" Target="../drawings/vmlDrawing217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71.xml"/><Relationship Id="rId10" Type="http://schemas.openxmlformats.org/officeDocument/2006/relationships/image" Target="../media/image4.png"/><Relationship Id="rId4" Type="http://schemas.openxmlformats.org/officeDocument/2006/relationships/tags" Target="../tags/tag870.xml"/><Relationship Id="rId9" Type="http://schemas.openxmlformats.org/officeDocument/2006/relationships/oleObject" Target="../embeddings/oleObject373.bin"/></Relationships>
</file>

<file path=ppt/slideLayouts/_rels/slideLayout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73.xml"/><Relationship Id="rId7" Type="http://schemas.openxmlformats.org/officeDocument/2006/relationships/oleObject" Target="../embeddings/oleObject374.bin"/><Relationship Id="rId2" Type="http://schemas.openxmlformats.org/officeDocument/2006/relationships/tags" Target="../tags/tag872.xml"/><Relationship Id="rId1" Type="http://schemas.openxmlformats.org/officeDocument/2006/relationships/vmlDrawing" Target="../drawings/vmlDrawing218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75.xml"/><Relationship Id="rId10" Type="http://schemas.openxmlformats.org/officeDocument/2006/relationships/image" Target="../media/image4.png"/><Relationship Id="rId4" Type="http://schemas.openxmlformats.org/officeDocument/2006/relationships/tags" Target="../tags/tag874.xml"/><Relationship Id="rId9" Type="http://schemas.openxmlformats.org/officeDocument/2006/relationships/oleObject" Target="../embeddings/oleObject375.bin"/></Relationships>
</file>

<file path=ppt/slideLayouts/_rels/slideLayout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77.xml"/><Relationship Id="rId7" Type="http://schemas.openxmlformats.org/officeDocument/2006/relationships/oleObject" Target="../embeddings/oleObject376.bin"/><Relationship Id="rId2" Type="http://schemas.openxmlformats.org/officeDocument/2006/relationships/tags" Target="../tags/tag876.xml"/><Relationship Id="rId1" Type="http://schemas.openxmlformats.org/officeDocument/2006/relationships/vmlDrawing" Target="../drawings/vmlDrawing219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79.xml"/><Relationship Id="rId10" Type="http://schemas.openxmlformats.org/officeDocument/2006/relationships/image" Target="../media/image4.png"/><Relationship Id="rId4" Type="http://schemas.openxmlformats.org/officeDocument/2006/relationships/tags" Target="../tags/tag878.xml"/><Relationship Id="rId9" Type="http://schemas.openxmlformats.org/officeDocument/2006/relationships/oleObject" Target="../embeddings/oleObject377.bin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81.xml"/><Relationship Id="rId7" Type="http://schemas.openxmlformats.org/officeDocument/2006/relationships/oleObject" Target="../embeddings/oleObject378.bin"/><Relationship Id="rId2" Type="http://schemas.openxmlformats.org/officeDocument/2006/relationships/tags" Target="../tags/tag880.xml"/><Relationship Id="rId1" Type="http://schemas.openxmlformats.org/officeDocument/2006/relationships/vmlDrawing" Target="../drawings/vmlDrawing220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83.xml"/><Relationship Id="rId10" Type="http://schemas.openxmlformats.org/officeDocument/2006/relationships/image" Target="../media/image4.png"/><Relationship Id="rId4" Type="http://schemas.openxmlformats.org/officeDocument/2006/relationships/tags" Target="../tags/tag882.xml"/><Relationship Id="rId9" Type="http://schemas.openxmlformats.org/officeDocument/2006/relationships/oleObject" Target="../embeddings/oleObject379.bin"/></Relationships>
</file>

<file path=ppt/slideLayouts/_rels/slideLayout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85.xml"/><Relationship Id="rId7" Type="http://schemas.openxmlformats.org/officeDocument/2006/relationships/oleObject" Target="../embeddings/oleObject380.bin"/><Relationship Id="rId2" Type="http://schemas.openxmlformats.org/officeDocument/2006/relationships/tags" Target="../tags/tag884.xml"/><Relationship Id="rId1" Type="http://schemas.openxmlformats.org/officeDocument/2006/relationships/vmlDrawing" Target="../drawings/vmlDrawing221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87.xml"/><Relationship Id="rId10" Type="http://schemas.openxmlformats.org/officeDocument/2006/relationships/image" Target="../media/image4.png"/><Relationship Id="rId4" Type="http://schemas.openxmlformats.org/officeDocument/2006/relationships/tags" Target="../tags/tag886.xml"/><Relationship Id="rId9" Type="http://schemas.openxmlformats.org/officeDocument/2006/relationships/oleObject" Target="../embeddings/oleObject381.bin"/></Relationships>
</file>

<file path=ppt/slideLayouts/_rels/slideLayout2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89.xml"/><Relationship Id="rId7" Type="http://schemas.openxmlformats.org/officeDocument/2006/relationships/oleObject" Target="../embeddings/oleObject382.bin"/><Relationship Id="rId2" Type="http://schemas.openxmlformats.org/officeDocument/2006/relationships/tags" Target="../tags/tag888.xml"/><Relationship Id="rId1" Type="http://schemas.openxmlformats.org/officeDocument/2006/relationships/vmlDrawing" Target="../drawings/vmlDrawing222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91.xml"/><Relationship Id="rId10" Type="http://schemas.openxmlformats.org/officeDocument/2006/relationships/image" Target="../media/image4.png"/><Relationship Id="rId4" Type="http://schemas.openxmlformats.org/officeDocument/2006/relationships/tags" Target="../tags/tag890.xml"/><Relationship Id="rId9" Type="http://schemas.openxmlformats.org/officeDocument/2006/relationships/oleObject" Target="../embeddings/oleObject383.bin"/></Relationships>
</file>

<file path=ppt/slideLayouts/_rels/slideLayout2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93.xml"/><Relationship Id="rId7" Type="http://schemas.openxmlformats.org/officeDocument/2006/relationships/oleObject" Target="../embeddings/oleObject384.bin"/><Relationship Id="rId2" Type="http://schemas.openxmlformats.org/officeDocument/2006/relationships/tags" Target="../tags/tag892.xml"/><Relationship Id="rId1" Type="http://schemas.openxmlformats.org/officeDocument/2006/relationships/vmlDrawing" Target="../drawings/vmlDrawing223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95.xml"/><Relationship Id="rId10" Type="http://schemas.openxmlformats.org/officeDocument/2006/relationships/image" Target="../media/image4.png"/><Relationship Id="rId4" Type="http://schemas.openxmlformats.org/officeDocument/2006/relationships/tags" Target="../tags/tag894.xml"/><Relationship Id="rId9" Type="http://schemas.openxmlformats.org/officeDocument/2006/relationships/oleObject" Target="../embeddings/oleObject385.bin"/></Relationships>
</file>

<file path=ppt/slideLayouts/_rels/slideLayout2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97.xml"/><Relationship Id="rId7" Type="http://schemas.openxmlformats.org/officeDocument/2006/relationships/oleObject" Target="../embeddings/oleObject386.bin"/><Relationship Id="rId2" Type="http://schemas.openxmlformats.org/officeDocument/2006/relationships/tags" Target="../tags/tag896.xml"/><Relationship Id="rId1" Type="http://schemas.openxmlformats.org/officeDocument/2006/relationships/vmlDrawing" Target="../drawings/vmlDrawing224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99.xml"/><Relationship Id="rId10" Type="http://schemas.openxmlformats.org/officeDocument/2006/relationships/image" Target="../media/image4.png"/><Relationship Id="rId4" Type="http://schemas.openxmlformats.org/officeDocument/2006/relationships/tags" Target="../tags/tag898.xml"/><Relationship Id="rId9" Type="http://schemas.openxmlformats.org/officeDocument/2006/relationships/oleObject" Target="../embeddings/oleObject387.bin"/></Relationships>
</file>

<file path=ppt/slideLayouts/_rels/slideLayout2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01.xml"/><Relationship Id="rId7" Type="http://schemas.openxmlformats.org/officeDocument/2006/relationships/oleObject" Target="../embeddings/oleObject388.bin"/><Relationship Id="rId2" Type="http://schemas.openxmlformats.org/officeDocument/2006/relationships/tags" Target="../tags/tag900.xml"/><Relationship Id="rId1" Type="http://schemas.openxmlformats.org/officeDocument/2006/relationships/vmlDrawing" Target="../drawings/vmlDrawing225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03.xml"/><Relationship Id="rId10" Type="http://schemas.openxmlformats.org/officeDocument/2006/relationships/image" Target="../media/image4.png"/><Relationship Id="rId4" Type="http://schemas.openxmlformats.org/officeDocument/2006/relationships/tags" Target="../tags/tag902.xml"/><Relationship Id="rId9" Type="http://schemas.openxmlformats.org/officeDocument/2006/relationships/oleObject" Target="../embeddings/oleObject389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3.xml"/><Relationship Id="rId7" Type="http://schemas.openxmlformats.org/officeDocument/2006/relationships/oleObject" Target="../embeddings/oleObject43.bin"/><Relationship Id="rId2" Type="http://schemas.openxmlformats.org/officeDocument/2006/relationships/tags" Target="../tags/tag92.xml"/><Relationship Id="rId1" Type="http://schemas.openxmlformats.org/officeDocument/2006/relationships/vmlDrawing" Target="../drawings/vmlDrawing2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5.xml"/><Relationship Id="rId10" Type="http://schemas.openxmlformats.org/officeDocument/2006/relationships/image" Target="../media/image4.png"/><Relationship Id="rId4" Type="http://schemas.openxmlformats.org/officeDocument/2006/relationships/tags" Target="../tags/tag94.xml"/><Relationship Id="rId9" Type="http://schemas.openxmlformats.org/officeDocument/2006/relationships/oleObject" Target="../embeddings/oleObject44.bin"/></Relationships>
</file>

<file path=ppt/slideLayouts/_rels/slideLayout2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05.xml"/><Relationship Id="rId7" Type="http://schemas.openxmlformats.org/officeDocument/2006/relationships/oleObject" Target="../embeddings/oleObject390.bin"/><Relationship Id="rId2" Type="http://schemas.openxmlformats.org/officeDocument/2006/relationships/tags" Target="../tags/tag904.xml"/><Relationship Id="rId1" Type="http://schemas.openxmlformats.org/officeDocument/2006/relationships/vmlDrawing" Target="../drawings/vmlDrawing226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07.xml"/><Relationship Id="rId10" Type="http://schemas.openxmlformats.org/officeDocument/2006/relationships/image" Target="../media/image4.png"/><Relationship Id="rId4" Type="http://schemas.openxmlformats.org/officeDocument/2006/relationships/tags" Target="../tags/tag906.xml"/><Relationship Id="rId9" Type="http://schemas.openxmlformats.org/officeDocument/2006/relationships/oleObject" Target="../embeddings/oleObject391.bin"/></Relationships>
</file>

<file path=ppt/slideLayouts/_rels/slideLayout2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09.xml"/><Relationship Id="rId7" Type="http://schemas.openxmlformats.org/officeDocument/2006/relationships/oleObject" Target="../embeddings/oleObject392.bin"/><Relationship Id="rId2" Type="http://schemas.openxmlformats.org/officeDocument/2006/relationships/tags" Target="../tags/tag908.xml"/><Relationship Id="rId1" Type="http://schemas.openxmlformats.org/officeDocument/2006/relationships/vmlDrawing" Target="../drawings/vmlDrawing227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11.xml"/><Relationship Id="rId10" Type="http://schemas.openxmlformats.org/officeDocument/2006/relationships/image" Target="../media/image4.png"/><Relationship Id="rId4" Type="http://schemas.openxmlformats.org/officeDocument/2006/relationships/tags" Target="../tags/tag910.xml"/><Relationship Id="rId9" Type="http://schemas.openxmlformats.org/officeDocument/2006/relationships/oleObject" Target="../embeddings/oleObject393.bin"/></Relationships>
</file>

<file path=ppt/slideLayouts/_rels/slideLayout2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4.bin"/><Relationship Id="rId3" Type="http://schemas.openxmlformats.org/officeDocument/2006/relationships/tags" Target="../tags/tag913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12.xml"/><Relationship Id="rId1" Type="http://schemas.openxmlformats.org/officeDocument/2006/relationships/vmlDrawing" Target="../drawings/vmlDrawing228.vml"/><Relationship Id="rId6" Type="http://schemas.openxmlformats.org/officeDocument/2006/relationships/tags" Target="../tags/tag916.xml"/><Relationship Id="rId11" Type="http://schemas.openxmlformats.org/officeDocument/2006/relationships/image" Target="../media/image4.png"/><Relationship Id="rId5" Type="http://schemas.openxmlformats.org/officeDocument/2006/relationships/tags" Target="../tags/tag915.xml"/><Relationship Id="rId10" Type="http://schemas.openxmlformats.org/officeDocument/2006/relationships/oleObject" Target="../embeddings/oleObject395.bin"/><Relationship Id="rId4" Type="http://schemas.openxmlformats.org/officeDocument/2006/relationships/tags" Target="../tags/tag914.xml"/><Relationship Id="rId9" Type="http://schemas.openxmlformats.org/officeDocument/2006/relationships/image" Target="../media/image1.emf"/></Relationships>
</file>

<file path=ppt/slideLayouts/_rels/slideLayout2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18.xml"/><Relationship Id="rId7" Type="http://schemas.openxmlformats.org/officeDocument/2006/relationships/oleObject" Target="../embeddings/oleObject396.bin"/><Relationship Id="rId2" Type="http://schemas.openxmlformats.org/officeDocument/2006/relationships/tags" Target="../tags/tag917.xml"/><Relationship Id="rId1" Type="http://schemas.openxmlformats.org/officeDocument/2006/relationships/vmlDrawing" Target="../drawings/vmlDrawing229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20.xml"/><Relationship Id="rId10" Type="http://schemas.openxmlformats.org/officeDocument/2006/relationships/image" Target="../media/image4.png"/><Relationship Id="rId4" Type="http://schemas.openxmlformats.org/officeDocument/2006/relationships/tags" Target="../tags/tag919.xml"/><Relationship Id="rId9" Type="http://schemas.openxmlformats.org/officeDocument/2006/relationships/oleObject" Target="../embeddings/oleObject397.bin"/></Relationships>
</file>

<file path=ppt/slideLayouts/_rels/slideLayout2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8.bin"/><Relationship Id="rId3" Type="http://schemas.openxmlformats.org/officeDocument/2006/relationships/tags" Target="../tags/tag922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21.xml"/><Relationship Id="rId1" Type="http://schemas.openxmlformats.org/officeDocument/2006/relationships/vmlDrawing" Target="../drawings/vmlDrawing230.vml"/><Relationship Id="rId6" Type="http://schemas.openxmlformats.org/officeDocument/2006/relationships/tags" Target="../tags/tag925.xml"/><Relationship Id="rId11" Type="http://schemas.openxmlformats.org/officeDocument/2006/relationships/image" Target="../media/image4.png"/><Relationship Id="rId5" Type="http://schemas.openxmlformats.org/officeDocument/2006/relationships/tags" Target="../tags/tag924.xml"/><Relationship Id="rId10" Type="http://schemas.openxmlformats.org/officeDocument/2006/relationships/oleObject" Target="../embeddings/oleObject399.bin"/><Relationship Id="rId4" Type="http://schemas.openxmlformats.org/officeDocument/2006/relationships/tags" Target="../tags/tag923.xml"/><Relationship Id="rId9" Type="http://schemas.openxmlformats.org/officeDocument/2006/relationships/image" Target="../media/image1.emf"/></Relationships>
</file>

<file path=ppt/slideLayouts/_rels/slideLayout2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27.xml"/><Relationship Id="rId7" Type="http://schemas.openxmlformats.org/officeDocument/2006/relationships/oleObject" Target="../embeddings/oleObject400.bin"/><Relationship Id="rId2" Type="http://schemas.openxmlformats.org/officeDocument/2006/relationships/tags" Target="../tags/tag926.xml"/><Relationship Id="rId1" Type="http://schemas.openxmlformats.org/officeDocument/2006/relationships/vmlDrawing" Target="../drawings/vmlDrawing231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29.xml"/><Relationship Id="rId10" Type="http://schemas.openxmlformats.org/officeDocument/2006/relationships/image" Target="../media/image4.png"/><Relationship Id="rId4" Type="http://schemas.openxmlformats.org/officeDocument/2006/relationships/tags" Target="../tags/tag928.xml"/><Relationship Id="rId9" Type="http://schemas.openxmlformats.org/officeDocument/2006/relationships/oleObject" Target="../embeddings/oleObject401.bin"/></Relationships>
</file>

<file path=ppt/slideLayouts/_rels/slideLayout2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2.bin"/><Relationship Id="rId3" Type="http://schemas.openxmlformats.org/officeDocument/2006/relationships/tags" Target="../tags/tag931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30.xml"/><Relationship Id="rId1" Type="http://schemas.openxmlformats.org/officeDocument/2006/relationships/vmlDrawing" Target="../drawings/vmlDrawing232.vml"/><Relationship Id="rId6" Type="http://schemas.openxmlformats.org/officeDocument/2006/relationships/tags" Target="../tags/tag934.xml"/><Relationship Id="rId11" Type="http://schemas.openxmlformats.org/officeDocument/2006/relationships/image" Target="../media/image4.png"/><Relationship Id="rId5" Type="http://schemas.openxmlformats.org/officeDocument/2006/relationships/tags" Target="../tags/tag933.xml"/><Relationship Id="rId10" Type="http://schemas.openxmlformats.org/officeDocument/2006/relationships/oleObject" Target="../embeddings/oleObject403.bin"/><Relationship Id="rId4" Type="http://schemas.openxmlformats.org/officeDocument/2006/relationships/tags" Target="../tags/tag932.xml"/><Relationship Id="rId9" Type="http://schemas.openxmlformats.org/officeDocument/2006/relationships/image" Target="../media/image1.emf"/></Relationships>
</file>

<file path=ppt/slideLayouts/_rels/slideLayout2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4.bin"/><Relationship Id="rId3" Type="http://schemas.openxmlformats.org/officeDocument/2006/relationships/tags" Target="../tags/tag936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35.xml"/><Relationship Id="rId1" Type="http://schemas.openxmlformats.org/officeDocument/2006/relationships/vmlDrawing" Target="../drawings/vmlDrawing233.vml"/><Relationship Id="rId6" Type="http://schemas.openxmlformats.org/officeDocument/2006/relationships/tags" Target="../tags/tag939.xml"/><Relationship Id="rId11" Type="http://schemas.openxmlformats.org/officeDocument/2006/relationships/image" Target="../media/image4.png"/><Relationship Id="rId5" Type="http://schemas.openxmlformats.org/officeDocument/2006/relationships/tags" Target="../tags/tag938.xml"/><Relationship Id="rId10" Type="http://schemas.openxmlformats.org/officeDocument/2006/relationships/oleObject" Target="../embeddings/oleObject405.bin"/><Relationship Id="rId4" Type="http://schemas.openxmlformats.org/officeDocument/2006/relationships/tags" Target="../tags/tag937.xml"/><Relationship Id="rId9" Type="http://schemas.openxmlformats.org/officeDocument/2006/relationships/image" Target="../media/image1.emf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41.xml"/><Relationship Id="rId7" Type="http://schemas.openxmlformats.org/officeDocument/2006/relationships/oleObject" Target="../embeddings/oleObject406.bin"/><Relationship Id="rId2" Type="http://schemas.openxmlformats.org/officeDocument/2006/relationships/tags" Target="../tags/tag940.xml"/><Relationship Id="rId1" Type="http://schemas.openxmlformats.org/officeDocument/2006/relationships/vmlDrawing" Target="../drawings/vmlDrawing234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43.xml"/><Relationship Id="rId10" Type="http://schemas.openxmlformats.org/officeDocument/2006/relationships/image" Target="../media/image4.png"/><Relationship Id="rId4" Type="http://schemas.openxmlformats.org/officeDocument/2006/relationships/tags" Target="../tags/tag942.xml"/><Relationship Id="rId9" Type="http://schemas.openxmlformats.org/officeDocument/2006/relationships/oleObject" Target="../embeddings/oleObject407.bin"/></Relationships>
</file>

<file path=ppt/slideLayouts/_rels/slideLayout2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45.xml"/><Relationship Id="rId7" Type="http://schemas.openxmlformats.org/officeDocument/2006/relationships/oleObject" Target="../embeddings/oleObject408.bin"/><Relationship Id="rId2" Type="http://schemas.openxmlformats.org/officeDocument/2006/relationships/tags" Target="../tags/tag944.xml"/><Relationship Id="rId1" Type="http://schemas.openxmlformats.org/officeDocument/2006/relationships/vmlDrawing" Target="../drawings/vmlDrawing235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47.xml"/><Relationship Id="rId10" Type="http://schemas.openxmlformats.org/officeDocument/2006/relationships/image" Target="../media/image4.png"/><Relationship Id="rId4" Type="http://schemas.openxmlformats.org/officeDocument/2006/relationships/tags" Target="../tags/tag946.xml"/><Relationship Id="rId9" Type="http://schemas.openxmlformats.org/officeDocument/2006/relationships/oleObject" Target="../embeddings/oleObject409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tags" Target="../tags/tag9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00.xml"/><Relationship Id="rId11" Type="http://schemas.openxmlformats.org/officeDocument/2006/relationships/image" Target="../media/image4.png"/><Relationship Id="rId5" Type="http://schemas.openxmlformats.org/officeDocument/2006/relationships/tags" Target="../tags/tag99.xml"/><Relationship Id="rId10" Type="http://schemas.openxmlformats.org/officeDocument/2006/relationships/oleObject" Target="../embeddings/oleObject46.bin"/><Relationship Id="rId4" Type="http://schemas.openxmlformats.org/officeDocument/2006/relationships/tags" Target="../tags/tag98.xml"/><Relationship Id="rId9" Type="http://schemas.openxmlformats.org/officeDocument/2006/relationships/image" Target="../media/image1.emf"/></Relationships>
</file>

<file path=ppt/slideLayouts/_rels/slideLayout2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0.bin"/><Relationship Id="rId3" Type="http://schemas.openxmlformats.org/officeDocument/2006/relationships/tags" Target="../tags/tag949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48.xml"/><Relationship Id="rId1" Type="http://schemas.openxmlformats.org/officeDocument/2006/relationships/vmlDrawing" Target="../drawings/vmlDrawing236.vml"/><Relationship Id="rId6" Type="http://schemas.openxmlformats.org/officeDocument/2006/relationships/tags" Target="../tags/tag952.xml"/><Relationship Id="rId11" Type="http://schemas.openxmlformats.org/officeDocument/2006/relationships/image" Target="../media/image4.png"/><Relationship Id="rId5" Type="http://schemas.openxmlformats.org/officeDocument/2006/relationships/tags" Target="../tags/tag951.xml"/><Relationship Id="rId10" Type="http://schemas.openxmlformats.org/officeDocument/2006/relationships/oleObject" Target="../embeddings/oleObject411.bin"/><Relationship Id="rId4" Type="http://schemas.openxmlformats.org/officeDocument/2006/relationships/tags" Target="../tags/tag950.xml"/><Relationship Id="rId9" Type="http://schemas.openxmlformats.org/officeDocument/2006/relationships/image" Target="../media/image1.emf"/></Relationships>
</file>

<file path=ppt/slideLayouts/_rels/slideLayout2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54.xml"/><Relationship Id="rId7" Type="http://schemas.openxmlformats.org/officeDocument/2006/relationships/oleObject" Target="../embeddings/oleObject412.bin"/><Relationship Id="rId2" Type="http://schemas.openxmlformats.org/officeDocument/2006/relationships/tags" Target="../tags/tag953.xml"/><Relationship Id="rId1" Type="http://schemas.openxmlformats.org/officeDocument/2006/relationships/vmlDrawing" Target="../drawings/vmlDrawing237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56.xml"/><Relationship Id="rId10" Type="http://schemas.openxmlformats.org/officeDocument/2006/relationships/image" Target="../media/image4.png"/><Relationship Id="rId4" Type="http://schemas.openxmlformats.org/officeDocument/2006/relationships/tags" Target="../tags/tag955.xml"/><Relationship Id="rId9" Type="http://schemas.openxmlformats.org/officeDocument/2006/relationships/oleObject" Target="../embeddings/oleObject413.bin"/></Relationships>
</file>

<file path=ppt/slideLayouts/_rels/slideLayout2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4.bin"/><Relationship Id="rId3" Type="http://schemas.openxmlformats.org/officeDocument/2006/relationships/tags" Target="../tags/tag958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57.xml"/><Relationship Id="rId1" Type="http://schemas.openxmlformats.org/officeDocument/2006/relationships/vmlDrawing" Target="../drawings/vmlDrawing238.vml"/><Relationship Id="rId6" Type="http://schemas.openxmlformats.org/officeDocument/2006/relationships/tags" Target="../tags/tag961.xml"/><Relationship Id="rId11" Type="http://schemas.openxmlformats.org/officeDocument/2006/relationships/image" Target="../media/image4.png"/><Relationship Id="rId5" Type="http://schemas.openxmlformats.org/officeDocument/2006/relationships/tags" Target="../tags/tag960.xml"/><Relationship Id="rId10" Type="http://schemas.openxmlformats.org/officeDocument/2006/relationships/oleObject" Target="../embeddings/oleObject415.bin"/><Relationship Id="rId4" Type="http://schemas.openxmlformats.org/officeDocument/2006/relationships/tags" Target="../tags/tag959.xml"/><Relationship Id="rId9" Type="http://schemas.openxmlformats.org/officeDocument/2006/relationships/image" Target="../media/image1.emf"/></Relationships>
</file>

<file path=ppt/slideLayouts/_rels/slideLayout2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63.xml"/><Relationship Id="rId7" Type="http://schemas.openxmlformats.org/officeDocument/2006/relationships/oleObject" Target="../embeddings/oleObject416.bin"/><Relationship Id="rId2" Type="http://schemas.openxmlformats.org/officeDocument/2006/relationships/tags" Target="../tags/tag962.xml"/><Relationship Id="rId1" Type="http://schemas.openxmlformats.org/officeDocument/2006/relationships/vmlDrawing" Target="../drawings/vmlDrawing239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65.xml"/><Relationship Id="rId10" Type="http://schemas.openxmlformats.org/officeDocument/2006/relationships/image" Target="../media/image4.png"/><Relationship Id="rId4" Type="http://schemas.openxmlformats.org/officeDocument/2006/relationships/tags" Target="../tags/tag964.xml"/><Relationship Id="rId9" Type="http://schemas.openxmlformats.org/officeDocument/2006/relationships/oleObject" Target="../embeddings/oleObject417.bin"/></Relationships>
</file>

<file path=ppt/slideLayouts/_rels/slideLayout2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8.bin"/><Relationship Id="rId3" Type="http://schemas.openxmlformats.org/officeDocument/2006/relationships/tags" Target="../tags/tag967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66.xml"/><Relationship Id="rId1" Type="http://schemas.openxmlformats.org/officeDocument/2006/relationships/vmlDrawing" Target="../drawings/vmlDrawing240.vml"/><Relationship Id="rId6" Type="http://schemas.openxmlformats.org/officeDocument/2006/relationships/tags" Target="../tags/tag970.xml"/><Relationship Id="rId11" Type="http://schemas.openxmlformats.org/officeDocument/2006/relationships/image" Target="../media/image4.png"/><Relationship Id="rId5" Type="http://schemas.openxmlformats.org/officeDocument/2006/relationships/tags" Target="../tags/tag969.xml"/><Relationship Id="rId10" Type="http://schemas.openxmlformats.org/officeDocument/2006/relationships/oleObject" Target="../embeddings/oleObject419.bin"/><Relationship Id="rId4" Type="http://schemas.openxmlformats.org/officeDocument/2006/relationships/tags" Target="../tags/tag968.xml"/><Relationship Id="rId9" Type="http://schemas.openxmlformats.org/officeDocument/2006/relationships/image" Target="../media/image1.emf"/></Relationships>
</file>

<file path=ppt/slideLayouts/_rels/slideLayout2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0.bin"/><Relationship Id="rId3" Type="http://schemas.openxmlformats.org/officeDocument/2006/relationships/tags" Target="../tags/tag972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71.xml"/><Relationship Id="rId1" Type="http://schemas.openxmlformats.org/officeDocument/2006/relationships/vmlDrawing" Target="../drawings/vmlDrawing241.vml"/><Relationship Id="rId6" Type="http://schemas.openxmlformats.org/officeDocument/2006/relationships/tags" Target="../tags/tag975.xml"/><Relationship Id="rId11" Type="http://schemas.openxmlformats.org/officeDocument/2006/relationships/image" Target="../media/image4.png"/><Relationship Id="rId5" Type="http://schemas.openxmlformats.org/officeDocument/2006/relationships/tags" Target="../tags/tag974.xml"/><Relationship Id="rId10" Type="http://schemas.openxmlformats.org/officeDocument/2006/relationships/oleObject" Target="../embeddings/oleObject421.bin"/><Relationship Id="rId4" Type="http://schemas.openxmlformats.org/officeDocument/2006/relationships/tags" Target="../tags/tag973.xml"/><Relationship Id="rId9" Type="http://schemas.openxmlformats.org/officeDocument/2006/relationships/image" Target="../media/image1.emf"/></Relationships>
</file>

<file path=ppt/slideLayouts/_rels/slideLayout236.xml.rels><?xml version="1.0" encoding="UTF-8" standalone="yes"?>
<Relationships xmlns="http://schemas.openxmlformats.org/package/2006/relationships"><Relationship Id="rId8" Type="http://schemas.openxmlformats.org/officeDocument/2006/relationships/tags" Target="../tags/tag982.xml"/><Relationship Id="rId13" Type="http://schemas.openxmlformats.org/officeDocument/2006/relationships/image" Target="../media/image1.emf"/><Relationship Id="rId3" Type="http://schemas.openxmlformats.org/officeDocument/2006/relationships/tags" Target="../tags/tag977.xml"/><Relationship Id="rId7" Type="http://schemas.openxmlformats.org/officeDocument/2006/relationships/tags" Target="../tags/tag981.xml"/><Relationship Id="rId12" Type="http://schemas.openxmlformats.org/officeDocument/2006/relationships/oleObject" Target="../embeddings/oleObject422.bin"/><Relationship Id="rId17" Type="http://schemas.openxmlformats.org/officeDocument/2006/relationships/image" Target="../media/image7.png"/><Relationship Id="rId2" Type="http://schemas.openxmlformats.org/officeDocument/2006/relationships/tags" Target="../tags/tag976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242.vml"/><Relationship Id="rId6" Type="http://schemas.openxmlformats.org/officeDocument/2006/relationships/tags" Target="../tags/tag980.xml"/><Relationship Id="rId11" Type="http://schemas.openxmlformats.org/officeDocument/2006/relationships/slideMaster" Target="../slideMasters/slideMaster15.xml"/><Relationship Id="rId5" Type="http://schemas.openxmlformats.org/officeDocument/2006/relationships/tags" Target="../tags/tag979.xml"/><Relationship Id="rId15" Type="http://schemas.openxmlformats.org/officeDocument/2006/relationships/image" Target="../media/image5.wmf"/><Relationship Id="rId10" Type="http://schemas.openxmlformats.org/officeDocument/2006/relationships/tags" Target="../tags/tag984.xml"/><Relationship Id="rId4" Type="http://schemas.openxmlformats.org/officeDocument/2006/relationships/tags" Target="../tags/tag978.xml"/><Relationship Id="rId9" Type="http://schemas.openxmlformats.org/officeDocument/2006/relationships/tags" Target="../tags/tag983.xml"/><Relationship Id="rId14" Type="http://schemas.openxmlformats.org/officeDocument/2006/relationships/image" Target="../media/image4.png"/></Relationships>
</file>

<file path=ppt/slideLayouts/_rels/slideLayout2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5.xml"/><Relationship Id="rId13" Type="http://schemas.openxmlformats.org/officeDocument/2006/relationships/image" Target="../media/image6.emf"/><Relationship Id="rId3" Type="http://schemas.openxmlformats.org/officeDocument/2006/relationships/tags" Target="../tags/tag986.xml"/><Relationship Id="rId7" Type="http://schemas.openxmlformats.org/officeDocument/2006/relationships/tags" Target="../tags/tag990.xml"/><Relationship Id="rId12" Type="http://schemas.openxmlformats.org/officeDocument/2006/relationships/image" Target="../media/image4.png"/><Relationship Id="rId2" Type="http://schemas.openxmlformats.org/officeDocument/2006/relationships/tags" Target="../tags/tag985.xml"/><Relationship Id="rId1" Type="http://schemas.openxmlformats.org/officeDocument/2006/relationships/vmlDrawing" Target="../drawings/vmlDrawing243.vml"/><Relationship Id="rId6" Type="http://schemas.openxmlformats.org/officeDocument/2006/relationships/tags" Target="../tags/tag989.xml"/><Relationship Id="rId11" Type="http://schemas.openxmlformats.org/officeDocument/2006/relationships/oleObject" Target="../embeddings/oleObject424.bin"/><Relationship Id="rId5" Type="http://schemas.openxmlformats.org/officeDocument/2006/relationships/tags" Target="../tags/tag988.xml"/><Relationship Id="rId10" Type="http://schemas.openxmlformats.org/officeDocument/2006/relationships/image" Target="../media/image1.emf"/><Relationship Id="rId4" Type="http://schemas.openxmlformats.org/officeDocument/2006/relationships/tags" Target="../tags/tag987.xml"/><Relationship Id="rId9" Type="http://schemas.openxmlformats.org/officeDocument/2006/relationships/oleObject" Target="../embeddings/oleObject423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992.xml"/><Relationship Id="rId7" Type="http://schemas.openxmlformats.org/officeDocument/2006/relationships/image" Target="../media/image6.emf"/><Relationship Id="rId2" Type="http://schemas.openxmlformats.org/officeDocument/2006/relationships/tags" Target="../tags/tag991.xml"/><Relationship Id="rId1" Type="http://schemas.openxmlformats.org/officeDocument/2006/relationships/vmlDrawing" Target="../drawings/vmlDrawing2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5.bin"/><Relationship Id="rId4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994.xml"/><Relationship Id="rId7" Type="http://schemas.openxmlformats.org/officeDocument/2006/relationships/image" Target="../media/image6.emf"/><Relationship Id="rId2" Type="http://schemas.openxmlformats.org/officeDocument/2006/relationships/tags" Target="../tags/tag993.xml"/><Relationship Id="rId1" Type="http://schemas.openxmlformats.org/officeDocument/2006/relationships/vmlDrawing" Target="../drawings/vmlDrawing2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6.bin"/><Relationship Id="rId4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2.xml"/><Relationship Id="rId7" Type="http://schemas.openxmlformats.org/officeDocument/2006/relationships/oleObject" Target="../embeddings/oleObject47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2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10" Type="http://schemas.openxmlformats.org/officeDocument/2006/relationships/image" Target="../media/image4.png"/><Relationship Id="rId4" Type="http://schemas.openxmlformats.org/officeDocument/2006/relationships/tags" Target="../tags/tag103.xml"/><Relationship Id="rId9" Type="http://schemas.openxmlformats.org/officeDocument/2006/relationships/oleObject" Target="../embeddings/oleObject48.bin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996.xml"/><Relationship Id="rId7" Type="http://schemas.openxmlformats.org/officeDocument/2006/relationships/image" Target="../media/image6.emf"/><Relationship Id="rId2" Type="http://schemas.openxmlformats.org/officeDocument/2006/relationships/tags" Target="../tags/tag995.xml"/><Relationship Id="rId1" Type="http://schemas.openxmlformats.org/officeDocument/2006/relationships/vmlDrawing" Target="../drawings/vmlDrawing2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7.bin"/><Relationship Id="rId4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998.xml"/><Relationship Id="rId7" Type="http://schemas.openxmlformats.org/officeDocument/2006/relationships/image" Target="../media/image6.emf"/><Relationship Id="rId2" Type="http://schemas.openxmlformats.org/officeDocument/2006/relationships/tags" Target="../tags/tag997.xml"/><Relationship Id="rId1" Type="http://schemas.openxmlformats.org/officeDocument/2006/relationships/vmlDrawing" Target="../drawings/vmlDrawing2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8.bin"/><Relationship Id="rId4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1000.xml"/><Relationship Id="rId7" Type="http://schemas.openxmlformats.org/officeDocument/2006/relationships/image" Target="../media/image6.emf"/><Relationship Id="rId2" Type="http://schemas.openxmlformats.org/officeDocument/2006/relationships/tags" Target="../tags/tag999.xml"/><Relationship Id="rId1" Type="http://schemas.openxmlformats.org/officeDocument/2006/relationships/vmlDrawing" Target="../drawings/vmlDrawing2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9.bin"/><Relationship Id="rId4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1002.xml"/><Relationship Id="rId7" Type="http://schemas.openxmlformats.org/officeDocument/2006/relationships/image" Target="../media/image6.emf"/><Relationship Id="rId2" Type="http://schemas.openxmlformats.org/officeDocument/2006/relationships/tags" Target="../tags/tag1001.xml"/><Relationship Id="rId1" Type="http://schemas.openxmlformats.org/officeDocument/2006/relationships/vmlDrawing" Target="../drawings/vmlDrawing2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0.bin"/><Relationship Id="rId4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tags" Target="../tags/tag1004.xml"/><Relationship Id="rId7" Type="http://schemas.openxmlformats.org/officeDocument/2006/relationships/image" Target="../media/image6.emf"/><Relationship Id="rId2" Type="http://schemas.openxmlformats.org/officeDocument/2006/relationships/tags" Target="../tags/tag1003.xml"/><Relationship Id="rId1" Type="http://schemas.openxmlformats.org/officeDocument/2006/relationships/vmlDrawing" Target="../drawings/vmlDrawing2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1.bin"/><Relationship Id="rId4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5.xml"/><Relationship Id="rId13" Type="http://schemas.openxmlformats.org/officeDocument/2006/relationships/image" Target="../media/image6.emf"/><Relationship Id="rId3" Type="http://schemas.openxmlformats.org/officeDocument/2006/relationships/tags" Target="../tags/tag1006.xml"/><Relationship Id="rId7" Type="http://schemas.openxmlformats.org/officeDocument/2006/relationships/tags" Target="../tags/tag1010.xml"/><Relationship Id="rId12" Type="http://schemas.openxmlformats.org/officeDocument/2006/relationships/image" Target="../media/image4.png"/><Relationship Id="rId2" Type="http://schemas.openxmlformats.org/officeDocument/2006/relationships/tags" Target="../tags/tag1005.xml"/><Relationship Id="rId1" Type="http://schemas.openxmlformats.org/officeDocument/2006/relationships/vmlDrawing" Target="../drawings/vmlDrawing251.vml"/><Relationship Id="rId6" Type="http://schemas.openxmlformats.org/officeDocument/2006/relationships/tags" Target="../tags/tag1009.xml"/><Relationship Id="rId11" Type="http://schemas.openxmlformats.org/officeDocument/2006/relationships/oleObject" Target="../embeddings/oleObject433.bin"/><Relationship Id="rId5" Type="http://schemas.openxmlformats.org/officeDocument/2006/relationships/tags" Target="../tags/tag1008.xml"/><Relationship Id="rId10" Type="http://schemas.openxmlformats.org/officeDocument/2006/relationships/image" Target="../media/image1.emf"/><Relationship Id="rId4" Type="http://schemas.openxmlformats.org/officeDocument/2006/relationships/tags" Target="../tags/tag1007.xml"/><Relationship Id="rId9" Type="http://schemas.openxmlformats.org/officeDocument/2006/relationships/oleObject" Target="../embeddings/oleObject432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1017.xml"/><Relationship Id="rId7" Type="http://schemas.openxmlformats.org/officeDocument/2006/relationships/image" Target="../media/image8.jpeg"/><Relationship Id="rId2" Type="http://schemas.openxmlformats.org/officeDocument/2006/relationships/tags" Target="../tags/tag1016.xml"/><Relationship Id="rId1" Type="http://schemas.openxmlformats.org/officeDocument/2006/relationships/vmlDrawing" Target="../drawings/vmlDrawing2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5.bin"/><Relationship Id="rId4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19.xml"/><Relationship Id="rId7" Type="http://schemas.openxmlformats.org/officeDocument/2006/relationships/oleObject" Target="../embeddings/oleObject436.bin"/><Relationship Id="rId2" Type="http://schemas.openxmlformats.org/officeDocument/2006/relationships/tags" Target="../tags/tag1018.xml"/><Relationship Id="rId1" Type="http://schemas.openxmlformats.org/officeDocument/2006/relationships/vmlDrawing" Target="../drawings/vmlDrawing254.vml"/><Relationship Id="rId6" Type="http://schemas.openxmlformats.org/officeDocument/2006/relationships/slideMaster" Target="../slideMasters/slideMaster16.xml"/><Relationship Id="rId11" Type="http://schemas.openxmlformats.org/officeDocument/2006/relationships/image" Target="../media/image8.jpeg"/><Relationship Id="rId5" Type="http://schemas.openxmlformats.org/officeDocument/2006/relationships/tags" Target="../tags/tag1021.xml"/><Relationship Id="rId10" Type="http://schemas.openxmlformats.org/officeDocument/2006/relationships/oleObject" Target="../embeddings/oleObject438.bin"/><Relationship Id="rId4" Type="http://schemas.openxmlformats.org/officeDocument/2006/relationships/tags" Target="../tags/tag1020.xml"/><Relationship Id="rId9" Type="http://schemas.openxmlformats.org/officeDocument/2006/relationships/oleObject" Target="../embeddings/oleObject437.bin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102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1029.xml"/><Relationship Id="rId7" Type="http://schemas.openxmlformats.org/officeDocument/2006/relationships/image" Target="../media/image8.jpeg"/><Relationship Id="rId2" Type="http://schemas.openxmlformats.org/officeDocument/2006/relationships/tags" Target="../tags/tag1028.xml"/><Relationship Id="rId1" Type="http://schemas.openxmlformats.org/officeDocument/2006/relationships/vmlDrawing" Target="../drawings/vmlDrawing2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0.bin"/><Relationship Id="rId4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09.xml"/><Relationship Id="rId11" Type="http://schemas.openxmlformats.org/officeDocument/2006/relationships/image" Target="../media/image4.png"/><Relationship Id="rId5" Type="http://schemas.openxmlformats.org/officeDocument/2006/relationships/tags" Target="../tags/tag108.xml"/><Relationship Id="rId10" Type="http://schemas.openxmlformats.org/officeDocument/2006/relationships/oleObject" Target="../embeddings/oleObject50.bin"/><Relationship Id="rId4" Type="http://schemas.openxmlformats.org/officeDocument/2006/relationships/tags" Target="../tags/tag107.xml"/><Relationship Id="rId9" Type="http://schemas.openxmlformats.org/officeDocument/2006/relationships/image" Target="../media/image1.emf"/></Relationships>
</file>

<file path=ppt/slideLayouts/_rels/slideLayout2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31.xml"/><Relationship Id="rId7" Type="http://schemas.openxmlformats.org/officeDocument/2006/relationships/oleObject" Target="../embeddings/oleObject441.bin"/><Relationship Id="rId2" Type="http://schemas.openxmlformats.org/officeDocument/2006/relationships/tags" Target="../tags/tag1030.xml"/><Relationship Id="rId1" Type="http://schemas.openxmlformats.org/officeDocument/2006/relationships/vmlDrawing" Target="../drawings/vmlDrawing257.vml"/><Relationship Id="rId6" Type="http://schemas.openxmlformats.org/officeDocument/2006/relationships/slideMaster" Target="../slideMasters/slideMaster17.xml"/><Relationship Id="rId11" Type="http://schemas.openxmlformats.org/officeDocument/2006/relationships/image" Target="../media/image8.jpeg"/><Relationship Id="rId5" Type="http://schemas.openxmlformats.org/officeDocument/2006/relationships/tags" Target="../tags/tag1033.xml"/><Relationship Id="rId10" Type="http://schemas.openxmlformats.org/officeDocument/2006/relationships/oleObject" Target="../embeddings/oleObject443.bin"/><Relationship Id="rId4" Type="http://schemas.openxmlformats.org/officeDocument/2006/relationships/tags" Target="../tags/tag1032.xml"/><Relationship Id="rId9" Type="http://schemas.openxmlformats.org/officeDocument/2006/relationships/oleObject" Target="../embeddings/oleObject442.bin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7.xml"/><Relationship Id="rId1" Type="http://schemas.openxmlformats.org/officeDocument/2006/relationships/tags" Target="../tags/tag1034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tags" Target="../tags/tag1041.xml"/><Relationship Id="rId7" Type="http://schemas.openxmlformats.org/officeDocument/2006/relationships/image" Target="../media/image8.jpeg"/><Relationship Id="rId2" Type="http://schemas.openxmlformats.org/officeDocument/2006/relationships/tags" Target="../tags/tag1040.xml"/><Relationship Id="rId1" Type="http://schemas.openxmlformats.org/officeDocument/2006/relationships/vmlDrawing" Target="../drawings/vmlDrawing2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5.bin"/><Relationship Id="rId4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43.xml"/><Relationship Id="rId7" Type="http://schemas.openxmlformats.org/officeDocument/2006/relationships/oleObject" Target="../embeddings/oleObject446.bin"/><Relationship Id="rId2" Type="http://schemas.openxmlformats.org/officeDocument/2006/relationships/tags" Target="../tags/tag1042.xml"/><Relationship Id="rId1" Type="http://schemas.openxmlformats.org/officeDocument/2006/relationships/vmlDrawing" Target="../drawings/vmlDrawing260.vml"/><Relationship Id="rId6" Type="http://schemas.openxmlformats.org/officeDocument/2006/relationships/slideMaster" Target="../slideMasters/slideMaster18.xml"/><Relationship Id="rId11" Type="http://schemas.openxmlformats.org/officeDocument/2006/relationships/image" Target="../media/image8.jpeg"/><Relationship Id="rId5" Type="http://schemas.openxmlformats.org/officeDocument/2006/relationships/tags" Target="../tags/tag1045.xml"/><Relationship Id="rId10" Type="http://schemas.openxmlformats.org/officeDocument/2006/relationships/oleObject" Target="../embeddings/oleObject448.bin"/><Relationship Id="rId4" Type="http://schemas.openxmlformats.org/officeDocument/2006/relationships/tags" Target="../tags/tag1044.xml"/><Relationship Id="rId9" Type="http://schemas.openxmlformats.org/officeDocument/2006/relationships/oleObject" Target="../embeddings/oleObject447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8.xml"/><Relationship Id="rId1" Type="http://schemas.openxmlformats.org/officeDocument/2006/relationships/tags" Target="../tags/tag1046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1053.xml"/><Relationship Id="rId7" Type="http://schemas.openxmlformats.org/officeDocument/2006/relationships/image" Target="../media/image8.jpeg"/><Relationship Id="rId2" Type="http://schemas.openxmlformats.org/officeDocument/2006/relationships/tags" Target="../tags/tag1052.xml"/><Relationship Id="rId1" Type="http://schemas.openxmlformats.org/officeDocument/2006/relationships/vmlDrawing" Target="../drawings/vmlDrawing2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0.bin"/><Relationship Id="rId4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55.xml"/><Relationship Id="rId7" Type="http://schemas.openxmlformats.org/officeDocument/2006/relationships/oleObject" Target="../embeddings/oleObject451.bin"/><Relationship Id="rId2" Type="http://schemas.openxmlformats.org/officeDocument/2006/relationships/tags" Target="../tags/tag1054.xml"/><Relationship Id="rId1" Type="http://schemas.openxmlformats.org/officeDocument/2006/relationships/vmlDrawing" Target="../drawings/vmlDrawing263.vml"/><Relationship Id="rId6" Type="http://schemas.openxmlformats.org/officeDocument/2006/relationships/slideMaster" Target="../slideMasters/slideMaster19.xml"/><Relationship Id="rId11" Type="http://schemas.openxmlformats.org/officeDocument/2006/relationships/image" Target="../media/image8.jpeg"/><Relationship Id="rId5" Type="http://schemas.openxmlformats.org/officeDocument/2006/relationships/tags" Target="../tags/tag1057.xml"/><Relationship Id="rId10" Type="http://schemas.openxmlformats.org/officeDocument/2006/relationships/oleObject" Target="../embeddings/oleObject453.bin"/><Relationship Id="rId4" Type="http://schemas.openxmlformats.org/officeDocument/2006/relationships/tags" Target="../tags/tag1056.xml"/><Relationship Id="rId9" Type="http://schemas.openxmlformats.org/officeDocument/2006/relationships/oleObject" Target="../embeddings/oleObject452.bin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9.xml"/><Relationship Id="rId1" Type="http://schemas.openxmlformats.org/officeDocument/2006/relationships/tags" Target="../tags/tag105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1.xml"/><Relationship Id="rId7" Type="http://schemas.openxmlformats.org/officeDocument/2006/relationships/oleObject" Target="../embeddings/oleObject51.bin"/><Relationship Id="rId2" Type="http://schemas.openxmlformats.org/officeDocument/2006/relationships/tags" Target="../tags/tag110.xml"/><Relationship Id="rId1" Type="http://schemas.openxmlformats.org/officeDocument/2006/relationships/vmlDrawing" Target="../drawings/vmlDrawing2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3.xml"/><Relationship Id="rId10" Type="http://schemas.openxmlformats.org/officeDocument/2006/relationships/image" Target="../media/image4.png"/><Relationship Id="rId4" Type="http://schemas.openxmlformats.org/officeDocument/2006/relationships/tags" Target="../tags/tag112.xml"/><Relationship Id="rId9" Type="http://schemas.openxmlformats.org/officeDocument/2006/relationships/oleObject" Target="../embeddings/oleObject52.bin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60.xml"/><Relationship Id="rId7" Type="http://schemas.openxmlformats.org/officeDocument/2006/relationships/oleObject" Target="../embeddings/oleObject454.bin"/><Relationship Id="rId2" Type="http://schemas.openxmlformats.org/officeDocument/2006/relationships/tags" Target="../tags/tag1059.xml"/><Relationship Id="rId1" Type="http://schemas.openxmlformats.org/officeDocument/2006/relationships/vmlDrawing" Target="../drawings/vmlDrawing264.vml"/><Relationship Id="rId6" Type="http://schemas.openxmlformats.org/officeDocument/2006/relationships/slideMaster" Target="../slideMasters/slideMaster19.xml"/><Relationship Id="rId11" Type="http://schemas.openxmlformats.org/officeDocument/2006/relationships/image" Target="../media/image8.jpeg"/><Relationship Id="rId5" Type="http://schemas.openxmlformats.org/officeDocument/2006/relationships/tags" Target="../tags/tag1062.xml"/><Relationship Id="rId10" Type="http://schemas.openxmlformats.org/officeDocument/2006/relationships/oleObject" Target="../embeddings/oleObject456.bin"/><Relationship Id="rId4" Type="http://schemas.openxmlformats.org/officeDocument/2006/relationships/tags" Target="../tags/tag1061.xml"/><Relationship Id="rId9" Type="http://schemas.openxmlformats.org/officeDocument/2006/relationships/oleObject" Target="../embeddings/oleObject455.bin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1069.xml"/><Relationship Id="rId7" Type="http://schemas.openxmlformats.org/officeDocument/2006/relationships/image" Target="../media/image1.emf"/><Relationship Id="rId2" Type="http://schemas.openxmlformats.org/officeDocument/2006/relationships/tags" Target="../tags/tag1068.xml"/><Relationship Id="rId1" Type="http://schemas.openxmlformats.org/officeDocument/2006/relationships/vmlDrawing" Target="../drawings/vmlDrawing266.vml"/><Relationship Id="rId6" Type="http://schemas.openxmlformats.org/officeDocument/2006/relationships/oleObject" Target="../embeddings/oleObject458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71.xml"/><Relationship Id="rId7" Type="http://schemas.openxmlformats.org/officeDocument/2006/relationships/oleObject" Target="../embeddings/oleObject459.bin"/><Relationship Id="rId2" Type="http://schemas.openxmlformats.org/officeDocument/2006/relationships/tags" Target="../tags/tag1070.xml"/><Relationship Id="rId1" Type="http://schemas.openxmlformats.org/officeDocument/2006/relationships/vmlDrawing" Target="../drawings/vmlDrawing267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073.xml"/><Relationship Id="rId10" Type="http://schemas.openxmlformats.org/officeDocument/2006/relationships/image" Target="../media/image4.png"/><Relationship Id="rId4" Type="http://schemas.openxmlformats.org/officeDocument/2006/relationships/tags" Target="../tags/tag1072.xml"/><Relationship Id="rId9" Type="http://schemas.openxmlformats.org/officeDocument/2006/relationships/oleObject" Target="../embeddings/oleObject460.bin"/></Relationships>
</file>

<file path=ppt/slideLayouts/_rels/slideLayout2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75.xml"/><Relationship Id="rId7" Type="http://schemas.openxmlformats.org/officeDocument/2006/relationships/oleObject" Target="../embeddings/oleObject461.bin"/><Relationship Id="rId2" Type="http://schemas.openxmlformats.org/officeDocument/2006/relationships/tags" Target="../tags/tag1074.xml"/><Relationship Id="rId1" Type="http://schemas.openxmlformats.org/officeDocument/2006/relationships/vmlDrawing" Target="../drawings/vmlDrawing268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077.xml"/><Relationship Id="rId10" Type="http://schemas.openxmlformats.org/officeDocument/2006/relationships/image" Target="../media/image4.png"/><Relationship Id="rId4" Type="http://schemas.openxmlformats.org/officeDocument/2006/relationships/tags" Target="../tags/tag1076.xml"/><Relationship Id="rId9" Type="http://schemas.openxmlformats.org/officeDocument/2006/relationships/oleObject" Target="../embeddings/oleObject462.bin"/></Relationships>
</file>

<file path=ppt/slideLayouts/_rels/slideLayout2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79.xml"/><Relationship Id="rId7" Type="http://schemas.openxmlformats.org/officeDocument/2006/relationships/oleObject" Target="../embeddings/oleObject463.bin"/><Relationship Id="rId2" Type="http://schemas.openxmlformats.org/officeDocument/2006/relationships/tags" Target="../tags/tag1078.xml"/><Relationship Id="rId1" Type="http://schemas.openxmlformats.org/officeDocument/2006/relationships/vmlDrawing" Target="../drawings/vmlDrawing269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081.xml"/><Relationship Id="rId10" Type="http://schemas.openxmlformats.org/officeDocument/2006/relationships/image" Target="../media/image4.png"/><Relationship Id="rId4" Type="http://schemas.openxmlformats.org/officeDocument/2006/relationships/tags" Target="../tags/tag1080.xml"/><Relationship Id="rId9" Type="http://schemas.openxmlformats.org/officeDocument/2006/relationships/oleObject" Target="../embeddings/oleObject464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tags" Target="../tags/tag11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18.xml"/><Relationship Id="rId11" Type="http://schemas.openxmlformats.org/officeDocument/2006/relationships/image" Target="../media/image4.png"/><Relationship Id="rId5" Type="http://schemas.openxmlformats.org/officeDocument/2006/relationships/tags" Target="../tags/tag117.xml"/><Relationship Id="rId10" Type="http://schemas.openxmlformats.org/officeDocument/2006/relationships/oleObject" Target="../embeddings/oleObject54.bin"/><Relationship Id="rId4" Type="http://schemas.openxmlformats.org/officeDocument/2006/relationships/tags" Target="../tags/tag116.xml"/><Relationship Id="rId9" Type="http://schemas.openxmlformats.org/officeDocument/2006/relationships/image" Target="../media/image1.emf"/></Relationships>
</file>

<file path=ppt/slideLayouts/_rels/slideLayout2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83.xml"/><Relationship Id="rId7" Type="http://schemas.openxmlformats.org/officeDocument/2006/relationships/oleObject" Target="../embeddings/oleObject465.bin"/><Relationship Id="rId2" Type="http://schemas.openxmlformats.org/officeDocument/2006/relationships/tags" Target="../tags/tag1082.xml"/><Relationship Id="rId1" Type="http://schemas.openxmlformats.org/officeDocument/2006/relationships/vmlDrawing" Target="../drawings/vmlDrawing270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085.xml"/><Relationship Id="rId10" Type="http://schemas.openxmlformats.org/officeDocument/2006/relationships/image" Target="../media/image4.png"/><Relationship Id="rId4" Type="http://schemas.openxmlformats.org/officeDocument/2006/relationships/tags" Target="../tags/tag1084.xml"/><Relationship Id="rId9" Type="http://schemas.openxmlformats.org/officeDocument/2006/relationships/oleObject" Target="../embeddings/oleObject466.bin"/></Relationships>
</file>

<file path=ppt/slideLayouts/_rels/slideLayout2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87.xml"/><Relationship Id="rId7" Type="http://schemas.openxmlformats.org/officeDocument/2006/relationships/oleObject" Target="../embeddings/oleObject467.bin"/><Relationship Id="rId2" Type="http://schemas.openxmlformats.org/officeDocument/2006/relationships/tags" Target="../tags/tag1086.xml"/><Relationship Id="rId1" Type="http://schemas.openxmlformats.org/officeDocument/2006/relationships/vmlDrawing" Target="../drawings/vmlDrawing271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089.xml"/><Relationship Id="rId10" Type="http://schemas.openxmlformats.org/officeDocument/2006/relationships/image" Target="../media/image4.png"/><Relationship Id="rId4" Type="http://schemas.openxmlformats.org/officeDocument/2006/relationships/tags" Target="../tags/tag1088.xml"/><Relationship Id="rId9" Type="http://schemas.openxmlformats.org/officeDocument/2006/relationships/oleObject" Target="../embeddings/oleObject468.bin"/></Relationships>
</file>

<file path=ppt/slideLayouts/_rels/slideLayout2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91.xml"/><Relationship Id="rId7" Type="http://schemas.openxmlformats.org/officeDocument/2006/relationships/oleObject" Target="../embeddings/oleObject469.bin"/><Relationship Id="rId2" Type="http://schemas.openxmlformats.org/officeDocument/2006/relationships/tags" Target="../tags/tag1090.xml"/><Relationship Id="rId1" Type="http://schemas.openxmlformats.org/officeDocument/2006/relationships/vmlDrawing" Target="../drawings/vmlDrawing272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093.xml"/><Relationship Id="rId10" Type="http://schemas.openxmlformats.org/officeDocument/2006/relationships/image" Target="../media/image4.png"/><Relationship Id="rId4" Type="http://schemas.openxmlformats.org/officeDocument/2006/relationships/tags" Target="../tags/tag1092.xml"/><Relationship Id="rId9" Type="http://schemas.openxmlformats.org/officeDocument/2006/relationships/oleObject" Target="../embeddings/oleObject470.bin"/></Relationships>
</file>

<file path=ppt/slideLayouts/_rels/slideLayout2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95.xml"/><Relationship Id="rId7" Type="http://schemas.openxmlformats.org/officeDocument/2006/relationships/oleObject" Target="../embeddings/oleObject471.bin"/><Relationship Id="rId2" Type="http://schemas.openxmlformats.org/officeDocument/2006/relationships/tags" Target="../tags/tag1094.xml"/><Relationship Id="rId1" Type="http://schemas.openxmlformats.org/officeDocument/2006/relationships/vmlDrawing" Target="../drawings/vmlDrawing273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097.xml"/><Relationship Id="rId10" Type="http://schemas.openxmlformats.org/officeDocument/2006/relationships/image" Target="../media/image4.png"/><Relationship Id="rId4" Type="http://schemas.openxmlformats.org/officeDocument/2006/relationships/tags" Target="../tags/tag1096.xml"/><Relationship Id="rId9" Type="http://schemas.openxmlformats.org/officeDocument/2006/relationships/oleObject" Target="../embeddings/oleObject472.bin"/></Relationships>
</file>

<file path=ppt/slideLayouts/_rels/slideLayout2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99.xml"/><Relationship Id="rId7" Type="http://schemas.openxmlformats.org/officeDocument/2006/relationships/oleObject" Target="../embeddings/oleObject473.bin"/><Relationship Id="rId2" Type="http://schemas.openxmlformats.org/officeDocument/2006/relationships/tags" Target="../tags/tag1098.xml"/><Relationship Id="rId1" Type="http://schemas.openxmlformats.org/officeDocument/2006/relationships/vmlDrawing" Target="../drawings/vmlDrawing274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101.xml"/><Relationship Id="rId10" Type="http://schemas.openxmlformats.org/officeDocument/2006/relationships/image" Target="../media/image4.png"/><Relationship Id="rId4" Type="http://schemas.openxmlformats.org/officeDocument/2006/relationships/tags" Target="../tags/tag1100.xml"/><Relationship Id="rId9" Type="http://schemas.openxmlformats.org/officeDocument/2006/relationships/oleObject" Target="../embeddings/oleObject474.bin"/></Relationships>
</file>

<file path=ppt/slideLayouts/_rels/slideLayout2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03.xml"/><Relationship Id="rId7" Type="http://schemas.openxmlformats.org/officeDocument/2006/relationships/oleObject" Target="../embeddings/oleObject475.bin"/><Relationship Id="rId2" Type="http://schemas.openxmlformats.org/officeDocument/2006/relationships/tags" Target="../tags/tag1102.xml"/><Relationship Id="rId1" Type="http://schemas.openxmlformats.org/officeDocument/2006/relationships/vmlDrawing" Target="../drawings/vmlDrawing275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105.xml"/><Relationship Id="rId10" Type="http://schemas.openxmlformats.org/officeDocument/2006/relationships/image" Target="../media/image4.png"/><Relationship Id="rId4" Type="http://schemas.openxmlformats.org/officeDocument/2006/relationships/tags" Target="../tags/tag1104.xml"/><Relationship Id="rId9" Type="http://schemas.openxmlformats.org/officeDocument/2006/relationships/oleObject" Target="../embeddings/oleObject476.bin"/></Relationships>
</file>

<file path=ppt/slideLayouts/_rels/slideLayout2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07.xml"/><Relationship Id="rId7" Type="http://schemas.openxmlformats.org/officeDocument/2006/relationships/oleObject" Target="../embeddings/oleObject477.bin"/><Relationship Id="rId2" Type="http://schemas.openxmlformats.org/officeDocument/2006/relationships/tags" Target="../tags/tag1106.xml"/><Relationship Id="rId1" Type="http://schemas.openxmlformats.org/officeDocument/2006/relationships/vmlDrawing" Target="../drawings/vmlDrawing276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109.xml"/><Relationship Id="rId10" Type="http://schemas.openxmlformats.org/officeDocument/2006/relationships/image" Target="../media/image4.png"/><Relationship Id="rId4" Type="http://schemas.openxmlformats.org/officeDocument/2006/relationships/tags" Target="../tags/tag1108.xml"/><Relationship Id="rId9" Type="http://schemas.openxmlformats.org/officeDocument/2006/relationships/oleObject" Target="../embeddings/oleObject478.bin"/></Relationships>
</file>

<file path=ppt/slideLayouts/_rels/slideLayout2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11.xml"/><Relationship Id="rId7" Type="http://schemas.openxmlformats.org/officeDocument/2006/relationships/oleObject" Target="../embeddings/oleObject479.bin"/><Relationship Id="rId2" Type="http://schemas.openxmlformats.org/officeDocument/2006/relationships/tags" Target="../tags/tag1110.xml"/><Relationship Id="rId1" Type="http://schemas.openxmlformats.org/officeDocument/2006/relationships/vmlDrawing" Target="../drawings/vmlDrawing277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113.xml"/><Relationship Id="rId10" Type="http://schemas.openxmlformats.org/officeDocument/2006/relationships/image" Target="../media/image4.png"/><Relationship Id="rId4" Type="http://schemas.openxmlformats.org/officeDocument/2006/relationships/tags" Target="../tags/tag1112.xml"/><Relationship Id="rId9" Type="http://schemas.openxmlformats.org/officeDocument/2006/relationships/oleObject" Target="../embeddings/oleObject480.bin"/></Relationships>
</file>

<file path=ppt/slideLayouts/_rels/slideLayout2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15.xml"/><Relationship Id="rId7" Type="http://schemas.openxmlformats.org/officeDocument/2006/relationships/oleObject" Target="../embeddings/oleObject481.bin"/><Relationship Id="rId2" Type="http://schemas.openxmlformats.org/officeDocument/2006/relationships/tags" Target="../tags/tag1114.xml"/><Relationship Id="rId1" Type="http://schemas.openxmlformats.org/officeDocument/2006/relationships/vmlDrawing" Target="../drawings/vmlDrawing278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117.xml"/><Relationship Id="rId10" Type="http://schemas.openxmlformats.org/officeDocument/2006/relationships/image" Target="../media/image4.png"/><Relationship Id="rId4" Type="http://schemas.openxmlformats.org/officeDocument/2006/relationships/tags" Target="../tags/tag1116.xml"/><Relationship Id="rId9" Type="http://schemas.openxmlformats.org/officeDocument/2006/relationships/oleObject" Target="../embeddings/oleObject482.bin"/></Relationships>
</file>

<file path=ppt/slideLayouts/_rels/slideLayout2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19.xml"/><Relationship Id="rId7" Type="http://schemas.openxmlformats.org/officeDocument/2006/relationships/oleObject" Target="../embeddings/oleObject483.bin"/><Relationship Id="rId2" Type="http://schemas.openxmlformats.org/officeDocument/2006/relationships/tags" Target="../tags/tag1118.xml"/><Relationship Id="rId1" Type="http://schemas.openxmlformats.org/officeDocument/2006/relationships/vmlDrawing" Target="../drawings/vmlDrawing279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121.xml"/><Relationship Id="rId10" Type="http://schemas.openxmlformats.org/officeDocument/2006/relationships/image" Target="../media/image4.png"/><Relationship Id="rId4" Type="http://schemas.openxmlformats.org/officeDocument/2006/relationships/tags" Target="../tags/tag1120.xml"/><Relationship Id="rId9" Type="http://schemas.openxmlformats.org/officeDocument/2006/relationships/oleObject" Target="../embeddings/oleObject484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1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29.vml"/><Relationship Id="rId6" Type="http://schemas.openxmlformats.org/officeDocument/2006/relationships/tags" Target="../tags/tag123.xml"/><Relationship Id="rId11" Type="http://schemas.openxmlformats.org/officeDocument/2006/relationships/image" Target="../media/image4.png"/><Relationship Id="rId5" Type="http://schemas.openxmlformats.org/officeDocument/2006/relationships/tags" Target="../tags/tag122.xml"/><Relationship Id="rId10" Type="http://schemas.openxmlformats.org/officeDocument/2006/relationships/oleObject" Target="../embeddings/oleObject56.bin"/><Relationship Id="rId4" Type="http://schemas.openxmlformats.org/officeDocument/2006/relationships/tags" Target="../tags/tag121.xml"/><Relationship Id="rId9" Type="http://schemas.openxmlformats.org/officeDocument/2006/relationships/image" Target="../media/image1.emf"/></Relationships>
</file>

<file path=ppt/slideLayouts/_rels/slideLayout2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23.xml"/><Relationship Id="rId7" Type="http://schemas.openxmlformats.org/officeDocument/2006/relationships/oleObject" Target="../embeddings/oleObject485.bin"/><Relationship Id="rId2" Type="http://schemas.openxmlformats.org/officeDocument/2006/relationships/tags" Target="../tags/tag1122.xml"/><Relationship Id="rId1" Type="http://schemas.openxmlformats.org/officeDocument/2006/relationships/vmlDrawing" Target="../drawings/vmlDrawing280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125.xml"/><Relationship Id="rId10" Type="http://schemas.openxmlformats.org/officeDocument/2006/relationships/image" Target="../media/image4.png"/><Relationship Id="rId4" Type="http://schemas.openxmlformats.org/officeDocument/2006/relationships/tags" Target="../tags/tag1124.xml"/><Relationship Id="rId9" Type="http://schemas.openxmlformats.org/officeDocument/2006/relationships/oleObject" Target="../embeddings/oleObject486.bin"/></Relationships>
</file>

<file path=ppt/slideLayouts/_rels/slideLayout2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7.bin"/><Relationship Id="rId3" Type="http://schemas.openxmlformats.org/officeDocument/2006/relationships/tags" Target="../tags/tag1127.xml"/><Relationship Id="rId7" Type="http://schemas.openxmlformats.org/officeDocument/2006/relationships/slideMaster" Target="../slideMasters/slideMaster20.xml"/><Relationship Id="rId2" Type="http://schemas.openxmlformats.org/officeDocument/2006/relationships/tags" Target="../tags/tag1126.xml"/><Relationship Id="rId1" Type="http://schemas.openxmlformats.org/officeDocument/2006/relationships/vmlDrawing" Target="../drawings/vmlDrawing281.vml"/><Relationship Id="rId6" Type="http://schemas.openxmlformats.org/officeDocument/2006/relationships/tags" Target="../tags/tag1130.xml"/><Relationship Id="rId11" Type="http://schemas.openxmlformats.org/officeDocument/2006/relationships/image" Target="../media/image4.png"/><Relationship Id="rId5" Type="http://schemas.openxmlformats.org/officeDocument/2006/relationships/tags" Target="../tags/tag1129.xml"/><Relationship Id="rId10" Type="http://schemas.openxmlformats.org/officeDocument/2006/relationships/oleObject" Target="../embeddings/oleObject488.bin"/><Relationship Id="rId4" Type="http://schemas.openxmlformats.org/officeDocument/2006/relationships/tags" Target="../tags/tag1128.xml"/><Relationship Id="rId9" Type="http://schemas.openxmlformats.org/officeDocument/2006/relationships/image" Target="../media/image1.emf"/></Relationships>
</file>

<file path=ppt/slideLayouts/_rels/slideLayout2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32.xml"/><Relationship Id="rId7" Type="http://schemas.openxmlformats.org/officeDocument/2006/relationships/oleObject" Target="../embeddings/oleObject489.bin"/><Relationship Id="rId2" Type="http://schemas.openxmlformats.org/officeDocument/2006/relationships/tags" Target="../tags/tag1131.xml"/><Relationship Id="rId1" Type="http://schemas.openxmlformats.org/officeDocument/2006/relationships/vmlDrawing" Target="../drawings/vmlDrawing282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134.xml"/><Relationship Id="rId10" Type="http://schemas.openxmlformats.org/officeDocument/2006/relationships/image" Target="../media/image4.png"/><Relationship Id="rId4" Type="http://schemas.openxmlformats.org/officeDocument/2006/relationships/tags" Target="../tags/tag1133.xml"/><Relationship Id="rId9" Type="http://schemas.openxmlformats.org/officeDocument/2006/relationships/oleObject" Target="../embeddings/oleObject490.bin"/></Relationships>
</file>

<file path=ppt/slideLayouts/_rels/slideLayout2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1.bin"/><Relationship Id="rId3" Type="http://schemas.openxmlformats.org/officeDocument/2006/relationships/tags" Target="../tags/tag1136.xml"/><Relationship Id="rId7" Type="http://schemas.openxmlformats.org/officeDocument/2006/relationships/slideMaster" Target="../slideMasters/slideMaster20.xml"/><Relationship Id="rId2" Type="http://schemas.openxmlformats.org/officeDocument/2006/relationships/tags" Target="../tags/tag1135.xml"/><Relationship Id="rId1" Type="http://schemas.openxmlformats.org/officeDocument/2006/relationships/vmlDrawing" Target="../drawings/vmlDrawing283.vml"/><Relationship Id="rId6" Type="http://schemas.openxmlformats.org/officeDocument/2006/relationships/tags" Target="../tags/tag1139.xml"/><Relationship Id="rId11" Type="http://schemas.openxmlformats.org/officeDocument/2006/relationships/image" Target="../media/image4.png"/><Relationship Id="rId5" Type="http://schemas.openxmlformats.org/officeDocument/2006/relationships/tags" Target="../tags/tag1138.xml"/><Relationship Id="rId10" Type="http://schemas.openxmlformats.org/officeDocument/2006/relationships/oleObject" Target="../embeddings/oleObject492.bin"/><Relationship Id="rId4" Type="http://schemas.openxmlformats.org/officeDocument/2006/relationships/tags" Target="../tags/tag1137.xml"/><Relationship Id="rId9" Type="http://schemas.openxmlformats.org/officeDocument/2006/relationships/image" Target="../media/image1.emf"/></Relationships>
</file>

<file path=ppt/slideLayouts/_rels/slideLayout284.xml.rels><?xml version="1.0" encoding="UTF-8" standalone="yes"?>
<Relationships xmlns="http://schemas.openxmlformats.org/package/2006/relationships"><Relationship Id="rId8" Type="http://schemas.openxmlformats.org/officeDocument/2006/relationships/tags" Target="../tags/tag1146.xml"/><Relationship Id="rId13" Type="http://schemas.openxmlformats.org/officeDocument/2006/relationships/image" Target="../media/image1.emf"/><Relationship Id="rId3" Type="http://schemas.openxmlformats.org/officeDocument/2006/relationships/tags" Target="../tags/tag1141.xml"/><Relationship Id="rId7" Type="http://schemas.openxmlformats.org/officeDocument/2006/relationships/tags" Target="../tags/tag1145.xml"/><Relationship Id="rId12" Type="http://schemas.openxmlformats.org/officeDocument/2006/relationships/oleObject" Target="../embeddings/oleObject493.bin"/><Relationship Id="rId17" Type="http://schemas.openxmlformats.org/officeDocument/2006/relationships/image" Target="../media/image7.png"/><Relationship Id="rId2" Type="http://schemas.openxmlformats.org/officeDocument/2006/relationships/tags" Target="../tags/tag1140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284.vml"/><Relationship Id="rId6" Type="http://schemas.openxmlformats.org/officeDocument/2006/relationships/tags" Target="../tags/tag1144.xml"/><Relationship Id="rId11" Type="http://schemas.openxmlformats.org/officeDocument/2006/relationships/slideMaster" Target="../slideMasters/slideMaster20.xml"/><Relationship Id="rId5" Type="http://schemas.openxmlformats.org/officeDocument/2006/relationships/tags" Target="../tags/tag1143.xml"/><Relationship Id="rId15" Type="http://schemas.openxmlformats.org/officeDocument/2006/relationships/image" Target="../media/image5.wmf"/><Relationship Id="rId10" Type="http://schemas.openxmlformats.org/officeDocument/2006/relationships/tags" Target="../tags/tag1148.xml"/><Relationship Id="rId4" Type="http://schemas.openxmlformats.org/officeDocument/2006/relationships/tags" Target="../tags/tag1142.xml"/><Relationship Id="rId9" Type="http://schemas.openxmlformats.org/officeDocument/2006/relationships/tags" Target="../tags/tag1147.xml"/><Relationship Id="rId14" Type="http://schemas.openxmlformats.org/officeDocument/2006/relationships/image" Target="../media/image4.png"/></Relationships>
</file>

<file path=ppt/slideLayouts/_rels/slideLayout28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0.xml"/><Relationship Id="rId13" Type="http://schemas.openxmlformats.org/officeDocument/2006/relationships/image" Target="../media/image6.emf"/><Relationship Id="rId3" Type="http://schemas.openxmlformats.org/officeDocument/2006/relationships/tags" Target="../tags/tag1150.xml"/><Relationship Id="rId7" Type="http://schemas.openxmlformats.org/officeDocument/2006/relationships/tags" Target="../tags/tag1154.xml"/><Relationship Id="rId12" Type="http://schemas.openxmlformats.org/officeDocument/2006/relationships/image" Target="../media/image4.png"/><Relationship Id="rId2" Type="http://schemas.openxmlformats.org/officeDocument/2006/relationships/tags" Target="../tags/tag1149.xml"/><Relationship Id="rId1" Type="http://schemas.openxmlformats.org/officeDocument/2006/relationships/vmlDrawing" Target="../drawings/vmlDrawing285.vml"/><Relationship Id="rId6" Type="http://schemas.openxmlformats.org/officeDocument/2006/relationships/tags" Target="../tags/tag1153.xml"/><Relationship Id="rId11" Type="http://schemas.openxmlformats.org/officeDocument/2006/relationships/oleObject" Target="../embeddings/oleObject495.bin"/><Relationship Id="rId5" Type="http://schemas.openxmlformats.org/officeDocument/2006/relationships/tags" Target="../tags/tag1152.xml"/><Relationship Id="rId10" Type="http://schemas.openxmlformats.org/officeDocument/2006/relationships/image" Target="../media/image1.emf"/><Relationship Id="rId4" Type="http://schemas.openxmlformats.org/officeDocument/2006/relationships/tags" Target="../tags/tag1151.xml"/><Relationship Id="rId9" Type="http://schemas.openxmlformats.org/officeDocument/2006/relationships/oleObject" Target="../embeddings/oleObject494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tags" Target="../tags/tag1156.xml"/><Relationship Id="rId7" Type="http://schemas.openxmlformats.org/officeDocument/2006/relationships/image" Target="../media/image6.emf"/><Relationship Id="rId2" Type="http://schemas.openxmlformats.org/officeDocument/2006/relationships/tags" Target="../tags/tag1155.xml"/><Relationship Id="rId1" Type="http://schemas.openxmlformats.org/officeDocument/2006/relationships/vmlDrawing" Target="../drawings/vmlDrawing2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6.bin"/><Relationship Id="rId4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tags" Target="../tags/tag1158.xml"/><Relationship Id="rId7" Type="http://schemas.openxmlformats.org/officeDocument/2006/relationships/image" Target="../media/image6.emf"/><Relationship Id="rId2" Type="http://schemas.openxmlformats.org/officeDocument/2006/relationships/tags" Target="../tags/tag1157.xml"/><Relationship Id="rId1" Type="http://schemas.openxmlformats.org/officeDocument/2006/relationships/vmlDrawing" Target="../drawings/vmlDrawing2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7.bin"/><Relationship Id="rId4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tags" Target="../tags/tag1160.xml"/><Relationship Id="rId7" Type="http://schemas.openxmlformats.org/officeDocument/2006/relationships/image" Target="../media/image6.emf"/><Relationship Id="rId2" Type="http://schemas.openxmlformats.org/officeDocument/2006/relationships/tags" Target="../tags/tag1159.xml"/><Relationship Id="rId1" Type="http://schemas.openxmlformats.org/officeDocument/2006/relationships/vmlDrawing" Target="../drawings/vmlDrawing28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8.bin"/><Relationship Id="rId4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tags" Target="../tags/tag1162.xml"/><Relationship Id="rId7" Type="http://schemas.openxmlformats.org/officeDocument/2006/relationships/image" Target="../media/image6.emf"/><Relationship Id="rId2" Type="http://schemas.openxmlformats.org/officeDocument/2006/relationships/tags" Target="../tags/tag1161.xml"/><Relationship Id="rId1" Type="http://schemas.openxmlformats.org/officeDocument/2006/relationships/vmlDrawing" Target="../drawings/vmlDrawing2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9.bin"/><Relationship Id="rId4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1.emf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7.png"/><Relationship Id="rId2" Type="http://schemas.openxmlformats.org/officeDocument/2006/relationships/tags" Target="../tags/tag124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30.vml"/><Relationship Id="rId6" Type="http://schemas.openxmlformats.org/officeDocument/2006/relationships/tags" Target="../tags/tag12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7.xml"/><Relationship Id="rId15" Type="http://schemas.openxmlformats.org/officeDocument/2006/relationships/image" Target="../media/image5.wmf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4.png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tags" Target="../tags/tag1164.xml"/><Relationship Id="rId7" Type="http://schemas.openxmlformats.org/officeDocument/2006/relationships/image" Target="../media/image6.emf"/><Relationship Id="rId2" Type="http://schemas.openxmlformats.org/officeDocument/2006/relationships/tags" Target="../tags/tag1163.xml"/><Relationship Id="rId1" Type="http://schemas.openxmlformats.org/officeDocument/2006/relationships/vmlDrawing" Target="../drawings/vmlDrawing29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0.bin"/><Relationship Id="rId4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tags" Target="../tags/tag1166.xml"/><Relationship Id="rId7" Type="http://schemas.openxmlformats.org/officeDocument/2006/relationships/image" Target="../media/image6.emf"/><Relationship Id="rId2" Type="http://schemas.openxmlformats.org/officeDocument/2006/relationships/tags" Target="../tags/tag1165.xml"/><Relationship Id="rId1" Type="http://schemas.openxmlformats.org/officeDocument/2006/relationships/vmlDrawing" Target="../drawings/vmlDrawing29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1.bin"/><Relationship Id="rId4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tags" Target="../tags/tag1168.xml"/><Relationship Id="rId7" Type="http://schemas.openxmlformats.org/officeDocument/2006/relationships/image" Target="../media/image6.emf"/><Relationship Id="rId2" Type="http://schemas.openxmlformats.org/officeDocument/2006/relationships/tags" Target="../tags/tag1167.xml"/><Relationship Id="rId1" Type="http://schemas.openxmlformats.org/officeDocument/2006/relationships/vmlDrawing" Target="../drawings/vmlDrawing2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2.bin"/><Relationship Id="rId4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0.xml"/><Relationship Id="rId13" Type="http://schemas.openxmlformats.org/officeDocument/2006/relationships/image" Target="../media/image6.emf"/><Relationship Id="rId3" Type="http://schemas.openxmlformats.org/officeDocument/2006/relationships/tags" Target="../tags/tag1170.xml"/><Relationship Id="rId7" Type="http://schemas.openxmlformats.org/officeDocument/2006/relationships/tags" Target="../tags/tag1174.xml"/><Relationship Id="rId12" Type="http://schemas.openxmlformats.org/officeDocument/2006/relationships/image" Target="../media/image4.png"/><Relationship Id="rId2" Type="http://schemas.openxmlformats.org/officeDocument/2006/relationships/tags" Target="../tags/tag1169.xml"/><Relationship Id="rId1" Type="http://schemas.openxmlformats.org/officeDocument/2006/relationships/vmlDrawing" Target="../drawings/vmlDrawing293.vml"/><Relationship Id="rId6" Type="http://schemas.openxmlformats.org/officeDocument/2006/relationships/tags" Target="../tags/tag1173.xml"/><Relationship Id="rId11" Type="http://schemas.openxmlformats.org/officeDocument/2006/relationships/oleObject" Target="../embeddings/oleObject504.bin"/><Relationship Id="rId5" Type="http://schemas.openxmlformats.org/officeDocument/2006/relationships/tags" Target="../tags/tag1172.xml"/><Relationship Id="rId10" Type="http://schemas.openxmlformats.org/officeDocument/2006/relationships/image" Target="../media/image1.emf"/><Relationship Id="rId4" Type="http://schemas.openxmlformats.org/officeDocument/2006/relationships/tags" Target="../tags/tag1171.xml"/><Relationship Id="rId9" Type="http://schemas.openxmlformats.org/officeDocument/2006/relationships/oleObject" Target="../embeddings/oleObject50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.xml"/><Relationship Id="rId7" Type="http://schemas.openxmlformats.org/officeDocument/2006/relationships/oleObject" Target="../embeddings/oleObject5.bin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oleObject" Target="../embeddings/oleObject6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emf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4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31.vml"/><Relationship Id="rId6" Type="http://schemas.openxmlformats.org/officeDocument/2006/relationships/tags" Target="../tags/tag137.xml"/><Relationship Id="rId11" Type="http://schemas.openxmlformats.org/officeDocument/2006/relationships/oleObject" Target="../embeddings/oleObject59.bin"/><Relationship Id="rId5" Type="http://schemas.openxmlformats.org/officeDocument/2006/relationships/tags" Target="../tags/tag136.xml"/><Relationship Id="rId10" Type="http://schemas.openxmlformats.org/officeDocument/2006/relationships/image" Target="../media/image1.emf"/><Relationship Id="rId4" Type="http://schemas.openxmlformats.org/officeDocument/2006/relationships/tags" Target="../tags/tag135.xml"/><Relationship Id="rId9" Type="http://schemas.openxmlformats.org/officeDocument/2006/relationships/oleObject" Target="../embeddings/oleObject58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6.emf"/><Relationship Id="rId2" Type="http://schemas.openxmlformats.org/officeDocument/2006/relationships/tags" Target="../tags/tag13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6.emf"/><Relationship Id="rId2" Type="http://schemas.openxmlformats.org/officeDocument/2006/relationships/tags" Target="../tags/tag14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6.emf"/><Relationship Id="rId2" Type="http://schemas.openxmlformats.org/officeDocument/2006/relationships/tags" Target="../tags/tag14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6.emf"/><Relationship Id="rId2" Type="http://schemas.openxmlformats.org/officeDocument/2006/relationships/tags" Target="../tags/tag14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6.emf"/><Relationship Id="rId2" Type="http://schemas.openxmlformats.org/officeDocument/2006/relationships/tags" Target="../tags/tag14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6.emf"/><Relationship Id="rId2" Type="http://schemas.openxmlformats.org/officeDocument/2006/relationships/tags" Target="../tags/tag14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6.emf"/><Relationship Id="rId2" Type="http://schemas.openxmlformats.org/officeDocument/2006/relationships/tags" Target="../tags/tag15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emf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4.png"/><Relationship Id="rId2" Type="http://schemas.openxmlformats.org/officeDocument/2006/relationships/tags" Target="../tags/tag153.xml"/><Relationship Id="rId1" Type="http://schemas.openxmlformats.org/officeDocument/2006/relationships/vmlDrawing" Target="../drawings/vmlDrawing39.vml"/><Relationship Id="rId6" Type="http://schemas.openxmlformats.org/officeDocument/2006/relationships/tags" Target="../tags/tag157.xml"/><Relationship Id="rId11" Type="http://schemas.openxmlformats.org/officeDocument/2006/relationships/oleObject" Target="../embeddings/oleObject68.bin"/><Relationship Id="rId5" Type="http://schemas.openxmlformats.org/officeDocument/2006/relationships/tags" Target="../tags/tag156.xml"/><Relationship Id="rId10" Type="http://schemas.openxmlformats.org/officeDocument/2006/relationships/image" Target="../media/image1.emf"/><Relationship Id="rId4" Type="http://schemas.openxmlformats.org/officeDocument/2006/relationships/tags" Target="../tags/tag155.xml"/><Relationship Id="rId9" Type="http://schemas.openxmlformats.org/officeDocument/2006/relationships/oleObject" Target="../embeddings/oleObject67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1.emf"/><Relationship Id="rId2" Type="http://schemas.openxmlformats.org/officeDocument/2006/relationships/tags" Target="../tags/tag16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.xml"/><Relationship Id="rId7" Type="http://schemas.openxmlformats.org/officeDocument/2006/relationships/oleObject" Target="../embeddings/oleObject7.bin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10" Type="http://schemas.openxmlformats.org/officeDocument/2006/relationships/image" Target="../media/image4.png"/><Relationship Id="rId4" Type="http://schemas.openxmlformats.org/officeDocument/2006/relationships/tags" Target="../tags/tag18.xml"/><Relationship Id="rId9" Type="http://schemas.openxmlformats.org/officeDocument/2006/relationships/oleObject" Target="../embeddings/oleObject8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67.xml"/><Relationship Id="rId7" Type="http://schemas.openxmlformats.org/officeDocument/2006/relationships/oleObject" Target="../embeddings/oleObject71.bin"/><Relationship Id="rId2" Type="http://schemas.openxmlformats.org/officeDocument/2006/relationships/tags" Target="../tags/tag166.xml"/><Relationship Id="rId1" Type="http://schemas.openxmlformats.org/officeDocument/2006/relationships/vmlDrawing" Target="../drawings/vmlDrawing42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9.xml"/><Relationship Id="rId10" Type="http://schemas.openxmlformats.org/officeDocument/2006/relationships/image" Target="../media/image4.png"/><Relationship Id="rId4" Type="http://schemas.openxmlformats.org/officeDocument/2006/relationships/tags" Target="../tags/tag168.xml"/><Relationship Id="rId9" Type="http://schemas.openxmlformats.org/officeDocument/2006/relationships/oleObject" Target="../embeddings/oleObject72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1.xml"/><Relationship Id="rId7" Type="http://schemas.openxmlformats.org/officeDocument/2006/relationships/oleObject" Target="../embeddings/oleObject73.bin"/><Relationship Id="rId2" Type="http://schemas.openxmlformats.org/officeDocument/2006/relationships/tags" Target="../tags/tag170.xml"/><Relationship Id="rId1" Type="http://schemas.openxmlformats.org/officeDocument/2006/relationships/vmlDrawing" Target="../drawings/vmlDrawing43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3.xml"/><Relationship Id="rId10" Type="http://schemas.openxmlformats.org/officeDocument/2006/relationships/image" Target="../media/image4.png"/><Relationship Id="rId4" Type="http://schemas.openxmlformats.org/officeDocument/2006/relationships/tags" Target="../tags/tag172.xml"/><Relationship Id="rId9" Type="http://schemas.openxmlformats.org/officeDocument/2006/relationships/oleObject" Target="../embeddings/oleObject74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5.xml"/><Relationship Id="rId7" Type="http://schemas.openxmlformats.org/officeDocument/2006/relationships/oleObject" Target="../embeddings/oleObject75.bin"/><Relationship Id="rId2" Type="http://schemas.openxmlformats.org/officeDocument/2006/relationships/tags" Target="../tags/tag174.xml"/><Relationship Id="rId1" Type="http://schemas.openxmlformats.org/officeDocument/2006/relationships/vmlDrawing" Target="../drawings/vmlDrawing4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7.xml"/><Relationship Id="rId10" Type="http://schemas.openxmlformats.org/officeDocument/2006/relationships/image" Target="../media/image4.png"/><Relationship Id="rId4" Type="http://schemas.openxmlformats.org/officeDocument/2006/relationships/tags" Target="../tags/tag176.xml"/><Relationship Id="rId9" Type="http://schemas.openxmlformats.org/officeDocument/2006/relationships/oleObject" Target="../embeddings/oleObject76.bin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9.xml"/><Relationship Id="rId7" Type="http://schemas.openxmlformats.org/officeDocument/2006/relationships/oleObject" Target="../embeddings/oleObject77.bin"/><Relationship Id="rId2" Type="http://schemas.openxmlformats.org/officeDocument/2006/relationships/tags" Target="../tags/tag178.xml"/><Relationship Id="rId1" Type="http://schemas.openxmlformats.org/officeDocument/2006/relationships/vmlDrawing" Target="../drawings/vmlDrawing4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1.xml"/><Relationship Id="rId10" Type="http://schemas.openxmlformats.org/officeDocument/2006/relationships/image" Target="../media/image4.png"/><Relationship Id="rId4" Type="http://schemas.openxmlformats.org/officeDocument/2006/relationships/tags" Target="../tags/tag180.xml"/><Relationship Id="rId9" Type="http://schemas.openxmlformats.org/officeDocument/2006/relationships/oleObject" Target="../embeddings/oleObject78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83.xml"/><Relationship Id="rId7" Type="http://schemas.openxmlformats.org/officeDocument/2006/relationships/oleObject" Target="../embeddings/oleObject79.bin"/><Relationship Id="rId2" Type="http://schemas.openxmlformats.org/officeDocument/2006/relationships/tags" Target="../tags/tag182.xml"/><Relationship Id="rId1" Type="http://schemas.openxmlformats.org/officeDocument/2006/relationships/vmlDrawing" Target="../drawings/vmlDrawing4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5.xml"/><Relationship Id="rId10" Type="http://schemas.openxmlformats.org/officeDocument/2006/relationships/image" Target="../media/image4.png"/><Relationship Id="rId4" Type="http://schemas.openxmlformats.org/officeDocument/2006/relationships/tags" Target="../tags/tag184.xml"/><Relationship Id="rId9" Type="http://schemas.openxmlformats.org/officeDocument/2006/relationships/oleObject" Target="../embeddings/oleObject80.bin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87.xml"/><Relationship Id="rId7" Type="http://schemas.openxmlformats.org/officeDocument/2006/relationships/oleObject" Target="../embeddings/oleObject81.bin"/><Relationship Id="rId2" Type="http://schemas.openxmlformats.org/officeDocument/2006/relationships/tags" Target="../tags/tag186.xml"/><Relationship Id="rId1" Type="http://schemas.openxmlformats.org/officeDocument/2006/relationships/vmlDrawing" Target="../drawings/vmlDrawing4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9.xml"/><Relationship Id="rId10" Type="http://schemas.openxmlformats.org/officeDocument/2006/relationships/image" Target="../media/image4.png"/><Relationship Id="rId4" Type="http://schemas.openxmlformats.org/officeDocument/2006/relationships/tags" Target="../tags/tag188.xml"/><Relationship Id="rId9" Type="http://schemas.openxmlformats.org/officeDocument/2006/relationships/oleObject" Target="../embeddings/oleObject82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1.xml"/><Relationship Id="rId7" Type="http://schemas.openxmlformats.org/officeDocument/2006/relationships/oleObject" Target="../embeddings/oleObject83.bin"/><Relationship Id="rId2" Type="http://schemas.openxmlformats.org/officeDocument/2006/relationships/tags" Target="../tags/tag190.xml"/><Relationship Id="rId1" Type="http://schemas.openxmlformats.org/officeDocument/2006/relationships/vmlDrawing" Target="../drawings/vmlDrawing4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3.xml"/><Relationship Id="rId10" Type="http://schemas.openxmlformats.org/officeDocument/2006/relationships/image" Target="../media/image4.png"/><Relationship Id="rId4" Type="http://schemas.openxmlformats.org/officeDocument/2006/relationships/tags" Target="../tags/tag192.xml"/><Relationship Id="rId9" Type="http://schemas.openxmlformats.org/officeDocument/2006/relationships/oleObject" Target="../embeddings/oleObject84.bin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5.xml"/><Relationship Id="rId7" Type="http://schemas.openxmlformats.org/officeDocument/2006/relationships/oleObject" Target="../embeddings/oleObject85.bin"/><Relationship Id="rId2" Type="http://schemas.openxmlformats.org/officeDocument/2006/relationships/tags" Target="../tags/tag194.xml"/><Relationship Id="rId1" Type="http://schemas.openxmlformats.org/officeDocument/2006/relationships/vmlDrawing" Target="../drawings/vmlDrawing49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7.xml"/><Relationship Id="rId10" Type="http://schemas.openxmlformats.org/officeDocument/2006/relationships/image" Target="../media/image4.png"/><Relationship Id="rId4" Type="http://schemas.openxmlformats.org/officeDocument/2006/relationships/tags" Target="../tags/tag196.xml"/><Relationship Id="rId9" Type="http://schemas.openxmlformats.org/officeDocument/2006/relationships/oleObject" Target="../embeddings/oleObject86.bin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9.xml"/><Relationship Id="rId7" Type="http://schemas.openxmlformats.org/officeDocument/2006/relationships/oleObject" Target="../embeddings/oleObject87.bin"/><Relationship Id="rId2" Type="http://schemas.openxmlformats.org/officeDocument/2006/relationships/tags" Target="../tags/tag198.xml"/><Relationship Id="rId1" Type="http://schemas.openxmlformats.org/officeDocument/2006/relationships/vmlDrawing" Target="../drawings/vmlDrawing5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1.xml"/><Relationship Id="rId10" Type="http://schemas.openxmlformats.org/officeDocument/2006/relationships/image" Target="../media/image4.png"/><Relationship Id="rId4" Type="http://schemas.openxmlformats.org/officeDocument/2006/relationships/tags" Target="../tags/tag200.xml"/><Relationship Id="rId9" Type="http://schemas.openxmlformats.org/officeDocument/2006/relationships/oleObject" Target="../embeddings/oleObject88.bin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3.xml"/><Relationship Id="rId7" Type="http://schemas.openxmlformats.org/officeDocument/2006/relationships/oleObject" Target="../embeddings/oleObject89.bin"/><Relationship Id="rId2" Type="http://schemas.openxmlformats.org/officeDocument/2006/relationships/tags" Target="../tags/tag202.xml"/><Relationship Id="rId1" Type="http://schemas.openxmlformats.org/officeDocument/2006/relationships/vmlDrawing" Target="../drawings/vmlDrawing5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5.xml"/><Relationship Id="rId10" Type="http://schemas.openxmlformats.org/officeDocument/2006/relationships/image" Target="../media/image4.png"/><Relationship Id="rId4" Type="http://schemas.openxmlformats.org/officeDocument/2006/relationships/tags" Target="../tags/tag204.xml"/><Relationship Id="rId9" Type="http://schemas.openxmlformats.org/officeDocument/2006/relationships/oleObject" Target="../embeddings/oleObject90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.xml"/><Relationship Id="rId7" Type="http://schemas.openxmlformats.org/officeDocument/2006/relationships/oleObject" Target="../embeddings/oleObject9.bin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0" Type="http://schemas.openxmlformats.org/officeDocument/2006/relationships/image" Target="../media/image4.png"/><Relationship Id="rId4" Type="http://schemas.openxmlformats.org/officeDocument/2006/relationships/tags" Target="../tags/tag22.xml"/><Relationship Id="rId9" Type="http://schemas.openxmlformats.org/officeDocument/2006/relationships/oleObject" Target="../embeddings/oleObject10.bin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7.xml"/><Relationship Id="rId7" Type="http://schemas.openxmlformats.org/officeDocument/2006/relationships/oleObject" Target="../embeddings/oleObject91.bin"/><Relationship Id="rId2" Type="http://schemas.openxmlformats.org/officeDocument/2006/relationships/tags" Target="../tags/tag206.xml"/><Relationship Id="rId1" Type="http://schemas.openxmlformats.org/officeDocument/2006/relationships/vmlDrawing" Target="../drawings/vmlDrawing52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9.xml"/><Relationship Id="rId10" Type="http://schemas.openxmlformats.org/officeDocument/2006/relationships/image" Target="../media/image4.png"/><Relationship Id="rId4" Type="http://schemas.openxmlformats.org/officeDocument/2006/relationships/tags" Target="../tags/tag208.xml"/><Relationship Id="rId9" Type="http://schemas.openxmlformats.org/officeDocument/2006/relationships/oleObject" Target="../embeddings/oleObject92.bin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1.xml"/><Relationship Id="rId7" Type="http://schemas.openxmlformats.org/officeDocument/2006/relationships/oleObject" Target="../embeddings/oleObject93.bin"/><Relationship Id="rId2" Type="http://schemas.openxmlformats.org/officeDocument/2006/relationships/tags" Target="../tags/tag210.xml"/><Relationship Id="rId1" Type="http://schemas.openxmlformats.org/officeDocument/2006/relationships/vmlDrawing" Target="../drawings/vmlDrawing53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3.xml"/><Relationship Id="rId10" Type="http://schemas.openxmlformats.org/officeDocument/2006/relationships/image" Target="../media/image4.png"/><Relationship Id="rId4" Type="http://schemas.openxmlformats.org/officeDocument/2006/relationships/tags" Target="../tags/tag212.xml"/><Relationship Id="rId9" Type="http://schemas.openxmlformats.org/officeDocument/2006/relationships/oleObject" Target="../embeddings/oleObject94.bin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5.xml"/><Relationship Id="rId7" Type="http://schemas.openxmlformats.org/officeDocument/2006/relationships/oleObject" Target="../embeddings/oleObject95.bin"/><Relationship Id="rId2" Type="http://schemas.openxmlformats.org/officeDocument/2006/relationships/tags" Target="../tags/tag214.xml"/><Relationship Id="rId1" Type="http://schemas.openxmlformats.org/officeDocument/2006/relationships/vmlDrawing" Target="../drawings/vmlDrawing5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7.xml"/><Relationship Id="rId10" Type="http://schemas.openxmlformats.org/officeDocument/2006/relationships/image" Target="../media/image4.png"/><Relationship Id="rId4" Type="http://schemas.openxmlformats.org/officeDocument/2006/relationships/tags" Target="../tags/tag216.xml"/><Relationship Id="rId9" Type="http://schemas.openxmlformats.org/officeDocument/2006/relationships/oleObject" Target="../embeddings/oleObject96.bin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tags" Target="../tags/tag2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8.xml"/><Relationship Id="rId1" Type="http://schemas.openxmlformats.org/officeDocument/2006/relationships/vmlDrawing" Target="../drawings/vmlDrawing55.vml"/><Relationship Id="rId6" Type="http://schemas.openxmlformats.org/officeDocument/2006/relationships/tags" Target="../tags/tag222.xml"/><Relationship Id="rId11" Type="http://schemas.openxmlformats.org/officeDocument/2006/relationships/image" Target="../media/image4.png"/><Relationship Id="rId5" Type="http://schemas.openxmlformats.org/officeDocument/2006/relationships/tags" Target="../tags/tag221.xml"/><Relationship Id="rId10" Type="http://schemas.openxmlformats.org/officeDocument/2006/relationships/oleObject" Target="../embeddings/oleObject98.bin"/><Relationship Id="rId4" Type="http://schemas.openxmlformats.org/officeDocument/2006/relationships/tags" Target="../tags/tag220.xml"/><Relationship Id="rId9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24.xml"/><Relationship Id="rId7" Type="http://schemas.openxmlformats.org/officeDocument/2006/relationships/oleObject" Target="../embeddings/oleObject99.bin"/><Relationship Id="rId2" Type="http://schemas.openxmlformats.org/officeDocument/2006/relationships/tags" Target="../tags/tag223.xml"/><Relationship Id="rId1" Type="http://schemas.openxmlformats.org/officeDocument/2006/relationships/vmlDrawing" Target="../drawings/vmlDrawing5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6.xml"/><Relationship Id="rId10" Type="http://schemas.openxmlformats.org/officeDocument/2006/relationships/image" Target="../media/image4.png"/><Relationship Id="rId4" Type="http://schemas.openxmlformats.org/officeDocument/2006/relationships/tags" Target="../tags/tag225.xml"/><Relationship Id="rId9" Type="http://schemas.openxmlformats.org/officeDocument/2006/relationships/oleObject" Target="../embeddings/oleObject100.bin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tags" Target="../tags/tag2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57.vml"/><Relationship Id="rId6" Type="http://schemas.openxmlformats.org/officeDocument/2006/relationships/tags" Target="../tags/tag231.xml"/><Relationship Id="rId11" Type="http://schemas.openxmlformats.org/officeDocument/2006/relationships/image" Target="../media/image4.png"/><Relationship Id="rId5" Type="http://schemas.openxmlformats.org/officeDocument/2006/relationships/tags" Target="../tags/tag230.xml"/><Relationship Id="rId10" Type="http://schemas.openxmlformats.org/officeDocument/2006/relationships/oleObject" Target="../embeddings/oleObject102.bin"/><Relationship Id="rId4" Type="http://schemas.openxmlformats.org/officeDocument/2006/relationships/tags" Target="../tags/tag229.xml"/><Relationship Id="rId9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3.xml"/><Relationship Id="rId7" Type="http://schemas.openxmlformats.org/officeDocument/2006/relationships/oleObject" Target="../embeddings/oleObject103.bin"/><Relationship Id="rId2" Type="http://schemas.openxmlformats.org/officeDocument/2006/relationships/tags" Target="../tags/tag232.xml"/><Relationship Id="rId1" Type="http://schemas.openxmlformats.org/officeDocument/2006/relationships/vmlDrawing" Target="../drawings/vmlDrawing5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35.xml"/><Relationship Id="rId10" Type="http://schemas.openxmlformats.org/officeDocument/2006/relationships/image" Target="../media/image4.png"/><Relationship Id="rId4" Type="http://schemas.openxmlformats.org/officeDocument/2006/relationships/tags" Target="../tags/tag234.xml"/><Relationship Id="rId9" Type="http://schemas.openxmlformats.org/officeDocument/2006/relationships/oleObject" Target="../embeddings/oleObject104.bin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tags" Target="../tags/tag2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59.vml"/><Relationship Id="rId6" Type="http://schemas.openxmlformats.org/officeDocument/2006/relationships/tags" Target="../tags/tag240.xml"/><Relationship Id="rId11" Type="http://schemas.openxmlformats.org/officeDocument/2006/relationships/image" Target="../media/image4.png"/><Relationship Id="rId5" Type="http://schemas.openxmlformats.org/officeDocument/2006/relationships/tags" Target="../tags/tag239.xml"/><Relationship Id="rId10" Type="http://schemas.openxmlformats.org/officeDocument/2006/relationships/oleObject" Target="../embeddings/oleObject106.bin"/><Relationship Id="rId4" Type="http://schemas.openxmlformats.org/officeDocument/2006/relationships/tags" Target="../tags/tag238.xml"/><Relationship Id="rId9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tags" Target="../tags/tag24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60.vml"/><Relationship Id="rId6" Type="http://schemas.openxmlformats.org/officeDocument/2006/relationships/tags" Target="../tags/tag245.xml"/><Relationship Id="rId11" Type="http://schemas.openxmlformats.org/officeDocument/2006/relationships/image" Target="../media/image4.png"/><Relationship Id="rId5" Type="http://schemas.openxmlformats.org/officeDocument/2006/relationships/tags" Target="../tags/tag244.xml"/><Relationship Id="rId10" Type="http://schemas.openxmlformats.org/officeDocument/2006/relationships/oleObject" Target="../embeddings/oleObject108.bin"/><Relationship Id="rId4" Type="http://schemas.openxmlformats.org/officeDocument/2006/relationships/tags" Target="../tags/tag243.xml"/><Relationship Id="rId9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7.xml"/><Relationship Id="rId7" Type="http://schemas.openxmlformats.org/officeDocument/2006/relationships/oleObject" Target="../embeddings/oleObject109.bin"/><Relationship Id="rId2" Type="http://schemas.openxmlformats.org/officeDocument/2006/relationships/tags" Target="../tags/tag246.xml"/><Relationship Id="rId1" Type="http://schemas.openxmlformats.org/officeDocument/2006/relationships/vmlDrawing" Target="../drawings/vmlDrawing6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9.xml"/><Relationship Id="rId10" Type="http://schemas.openxmlformats.org/officeDocument/2006/relationships/image" Target="../media/image4.png"/><Relationship Id="rId4" Type="http://schemas.openxmlformats.org/officeDocument/2006/relationships/tags" Target="../tags/tag248.xml"/><Relationship Id="rId9" Type="http://schemas.openxmlformats.org/officeDocument/2006/relationships/oleObject" Target="../embeddings/oleObject110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11.bin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10" Type="http://schemas.openxmlformats.org/officeDocument/2006/relationships/image" Target="../media/image4.png"/><Relationship Id="rId4" Type="http://schemas.openxmlformats.org/officeDocument/2006/relationships/tags" Target="../tags/tag26.xml"/><Relationship Id="rId9" Type="http://schemas.openxmlformats.org/officeDocument/2006/relationships/oleObject" Target="../embeddings/oleObject12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1.xml"/><Relationship Id="rId7" Type="http://schemas.openxmlformats.org/officeDocument/2006/relationships/oleObject" Target="../embeddings/oleObject111.bin"/><Relationship Id="rId2" Type="http://schemas.openxmlformats.org/officeDocument/2006/relationships/tags" Target="../tags/tag250.xml"/><Relationship Id="rId1" Type="http://schemas.openxmlformats.org/officeDocument/2006/relationships/vmlDrawing" Target="../drawings/vmlDrawing62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3.xml"/><Relationship Id="rId10" Type="http://schemas.openxmlformats.org/officeDocument/2006/relationships/image" Target="../media/image4.png"/><Relationship Id="rId4" Type="http://schemas.openxmlformats.org/officeDocument/2006/relationships/tags" Target="../tags/tag252.xml"/><Relationship Id="rId9" Type="http://schemas.openxmlformats.org/officeDocument/2006/relationships/oleObject" Target="../embeddings/oleObject112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tags" Target="../tags/tag2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54.xml"/><Relationship Id="rId1" Type="http://schemas.openxmlformats.org/officeDocument/2006/relationships/vmlDrawing" Target="../drawings/vmlDrawing63.vml"/><Relationship Id="rId6" Type="http://schemas.openxmlformats.org/officeDocument/2006/relationships/tags" Target="../tags/tag258.xml"/><Relationship Id="rId11" Type="http://schemas.openxmlformats.org/officeDocument/2006/relationships/image" Target="../media/image4.png"/><Relationship Id="rId5" Type="http://schemas.openxmlformats.org/officeDocument/2006/relationships/tags" Target="../tags/tag257.xml"/><Relationship Id="rId10" Type="http://schemas.openxmlformats.org/officeDocument/2006/relationships/oleObject" Target="../embeddings/oleObject114.bin"/><Relationship Id="rId4" Type="http://schemas.openxmlformats.org/officeDocument/2006/relationships/tags" Target="../tags/tag256.xml"/><Relationship Id="rId9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60.xml"/><Relationship Id="rId7" Type="http://schemas.openxmlformats.org/officeDocument/2006/relationships/oleObject" Target="../embeddings/oleObject115.bin"/><Relationship Id="rId2" Type="http://schemas.openxmlformats.org/officeDocument/2006/relationships/tags" Target="../tags/tag259.xml"/><Relationship Id="rId1" Type="http://schemas.openxmlformats.org/officeDocument/2006/relationships/vmlDrawing" Target="../drawings/vmlDrawing6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2.xml"/><Relationship Id="rId10" Type="http://schemas.openxmlformats.org/officeDocument/2006/relationships/image" Target="../media/image4.png"/><Relationship Id="rId4" Type="http://schemas.openxmlformats.org/officeDocument/2006/relationships/tags" Target="../tags/tag261.xml"/><Relationship Id="rId9" Type="http://schemas.openxmlformats.org/officeDocument/2006/relationships/oleObject" Target="../embeddings/oleObject116.bin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tags" Target="../tags/tag26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65.vml"/><Relationship Id="rId6" Type="http://schemas.openxmlformats.org/officeDocument/2006/relationships/tags" Target="../tags/tag267.xml"/><Relationship Id="rId11" Type="http://schemas.openxmlformats.org/officeDocument/2006/relationships/image" Target="../media/image4.png"/><Relationship Id="rId5" Type="http://schemas.openxmlformats.org/officeDocument/2006/relationships/tags" Target="../tags/tag266.xml"/><Relationship Id="rId10" Type="http://schemas.openxmlformats.org/officeDocument/2006/relationships/oleObject" Target="../embeddings/oleObject118.bin"/><Relationship Id="rId4" Type="http://schemas.openxmlformats.org/officeDocument/2006/relationships/tags" Target="../tags/tag265.xml"/><Relationship Id="rId9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69.xml"/><Relationship Id="rId7" Type="http://schemas.openxmlformats.org/officeDocument/2006/relationships/oleObject" Target="../embeddings/oleObject119.bin"/><Relationship Id="rId2" Type="http://schemas.openxmlformats.org/officeDocument/2006/relationships/tags" Target="../tags/tag268.xml"/><Relationship Id="rId1" Type="http://schemas.openxmlformats.org/officeDocument/2006/relationships/vmlDrawing" Target="../drawings/vmlDrawing6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1.xml"/><Relationship Id="rId10" Type="http://schemas.openxmlformats.org/officeDocument/2006/relationships/image" Target="../media/image4.png"/><Relationship Id="rId4" Type="http://schemas.openxmlformats.org/officeDocument/2006/relationships/tags" Target="../tags/tag270.xml"/><Relationship Id="rId9" Type="http://schemas.openxmlformats.org/officeDocument/2006/relationships/oleObject" Target="../embeddings/oleObject120.bin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tags" Target="../tags/tag27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2.xml"/><Relationship Id="rId1" Type="http://schemas.openxmlformats.org/officeDocument/2006/relationships/vmlDrawing" Target="../drawings/vmlDrawing67.vml"/><Relationship Id="rId6" Type="http://schemas.openxmlformats.org/officeDocument/2006/relationships/tags" Target="../tags/tag276.xml"/><Relationship Id="rId11" Type="http://schemas.openxmlformats.org/officeDocument/2006/relationships/image" Target="../media/image4.png"/><Relationship Id="rId5" Type="http://schemas.openxmlformats.org/officeDocument/2006/relationships/tags" Target="../tags/tag275.xml"/><Relationship Id="rId10" Type="http://schemas.openxmlformats.org/officeDocument/2006/relationships/oleObject" Target="../embeddings/oleObject122.bin"/><Relationship Id="rId4" Type="http://schemas.openxmlformats.org/officeDocument/2006/relationships/tags" Target="../tags/tag274.xml"/><Relationship Id="rId9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tags" Target="../tags/tag27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7.xml"/><Relationship Id="rId1" Type="http://schemas.openxmlformats.org/officeDocument/2006/relationships/vmlDrawing" Target="../drawings/vmlDrawing68.vml"/><Relationship Id="rId6" Type="http://schemas.openxmlformats.org/officeDocument/2006/relationships/tags" Target="../tags/tag281.xml"/><Relationship Id="rId11" Type="http://schemas.openxmlformats.org/officeDocument/2006/relationships/image" Target="../media/image4.png"/><Relationship Id="rId5" Type="http://schemas.openxmlformats.org/officeDocument/2006/relationships/tags" Target="../tags/tag280.xml"/><Relationship Id="rId10" Type="http://schemas.openxmlformats.org/officeDocument/2006/relationships/oleObject" Target="../embeddings/oleObject124.bin"/><Relationship Id="rId4" Type="http://schemas.openxmlformats.org/officeDocument/2006/relationships/tags" Target="../tags/tag279.xml"/><Relationship Id="rId9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image" Target="../media/image1.emf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7.png"/><Relationship Id="rId2" Type="http://schemas.openxmlformats.org/officeDocument/2006/relationships/tags" Target="../tags/tag282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69.vml"/><Relationship Id="rId6" Type="http://schemas.openxmlformats.org/officeDocument/2006/relationships/tags" Target="../tags/tag28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85.xml"/><Relationship Id="rId15" Type="http://schemas.openxmlformats.org/officeDocument/2006/relationships/image" Target="../media/image5.wmf"/><Relationship Id="rId10" Type="http://schemas.openxmlformats.org/officeDocument/2006/relationships/tags" Target="../tags/tag290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13" Type="http://schemas.openxmlformats.org/officeDocument/2006/relationships/image" Target="../media/image6.emf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12" Type="http://schemas.openxmlformats.org/officeDocument/2006/relationships/image" Target="../media/image4.png"/><Relationship Id="rId2" Type="http://schemas.openxmlformats.org/officeDocument/2006/relationships/tags" Target="../tags/tag291.xml"/><Relationship Id="rId1" Type="http://schemas.openxmlformats.org/officeDocument/2006/relationships/vmlDrawing" Target="../drawings/vmlDrawing70.vml"/><Relationship Id="rId6" Type="http://schemas.openxmlformats.org/officeDocument/2006/relationships/tags" Target="../tags/tag295.xml"/><Relationship Id="rId11" Type="http://schemas.openxmlformats.org/officeDocument/2006/relationships/oleObject" Target="../embeddings/oleObject127.bin"/><Relationship Id="rId5" Type="http://schemas.openxmlformats.org/officeDocument/2006/relationships/tags" Target="../tags/tag294.xml"/><Relationship Id="rId10" Type="http://schemas.openxmlformats.org/officeDocument/2006/relationships/image" Target="../media/image1.emf"/><Relationship Id="rId4" Type="http://schemas.openxmlformats.org/officeDocument/2006/relationships/tags" Target="../tags/tag293.xml"/><Relationship Id="rId9" Type="http://schemas.openxmlformats.org/officeDocument/2006/relationships/oleObject" Target="../embeddings/oleObject126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7" Type="http://schemas.openxmlformats.org/officeDocument/2006/relationships/image" Target="../media/image6.emf"/><Relationship Id="rId2" Type="http://schemas.openxmlformats.org/officeDocument/2006/relationships/tags" Target="../tags/tag29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10" Type="http://schemas.openxmlformats.org/officeDocument/2006/relationships/image" Target="../media/image4.png"/><Relationship Id="rId4" Type="http://schemas.openxmlformats.org/officeDocument/2006/relationships/tags" Target="../tags/tag30.xml"/><Relationship Id="rId9" Type="http://schemas.openxmlformats.org/officeDocument/2006/relationships/oleObject" Target="../embeddings/oleObject14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6.emf"/><Relationship Id="rId2" Type="http://schemas.openxmlformats.org/officeDocument/2006/relationships/tags" Target="../tags/tag299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image" Target="../media/image6.emf"/><Relationship Id="rId2" Type="http://schemas.openxmlformats.org/officeDocument/2006/relationships/tags" Target="../tags/tag301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7" Type="http://schemas.openxmlformats.org/officeDocument/2006/relationships/image" Target="../media/image6.emf"/><Relationship Id="rId2" Type="http://schemas.openxmlformats.org/officeDocument/2006/relationships/tags" Target="../tags/tag303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image" Target="../media/image6.emf"/><Relationship Id="rId2" Type="http://schemas.openxmlformats.org/officeDocument/2006/relationships/tags" Target="../tags/tag30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2.bin"/><Relationship Id="rId4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7" Type="http://schemas.openxmlformats.org/officeDocument/2006/relationships/image" Target="../media/image6.emf"/><Relationship Id="rId2" Type="http://schemas.openxmlformats.org/officeDocument/2006/relationships/tags" Target="../tags/tag30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3.bin"/><Relationship Id="rId4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7" Type="http://schemas.openxmlformats.org/officeDocument/2006/relationships/image" Target="../media/image6.emf"/><Relationship Id="rId2" Type="http://schemas.openxmlformats.org/officeDocument/2006/relationships/tags" Target="../tags/tag30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4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13" Type="http://schemas.openxmlformats.org/officeDocument/2006/relationships/image" Target="../media/image6.emf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image" Target="../media/image4.png"/><Relationship Id="rId2" Type="http://schemas.openxmlformats.org/officeDocument/2006/relationships/tags" Target="../tags/tag311.xml"/><Relationship Id="rId1" Type="http://schemas.openxmlformats.org/officeDocument/2006/relationships/vmlDrawing" Target="../drawings/vmlDrawing78.vml"/><Relationship Id="rId6" Type="http://schemas.openxmlformats.org/officeDocument/2006/relationships/tags" Target="../tags/tag315.xml"/><Relationship Id="rId11" Type="http://schemas.openxmlformats.org/officeDocument/2006/relationships/oleObject" Target="../embeddings/oleObject136.bin"/><Relationship Id="rId5" Type="http://schemas.openxmlformats.org/officeDocument/2006/relationships/tags" Target="../tags/tag314.xml"/><Relationship Id="rId10" Type="http://schemas.openxmlformats.org/officeDocument/2006/relationships/image" Target="../media/image1.emf"/><Relationship Id="rId4" Type="http://schemas.openxmlformats.org/officeDocument/2006/relationships/tags" Target="../tags/tag313.xml"/><Relationship Id="rId9" Type="http://schemas.openxmlformats.org/officeDocument/2006/relationships/oleObject" Target="../embeddings/oleObject135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7" Type="http://schemas.openxmlformats.org/officeDocument/2006/relationships/image" Target="../media/image1.emf"/><Relationship Id="rId2" Type="http://schemas.openxmlformats.org/officeDocument/2006/relationships/tags" Target="../tags/tag322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25.xml"/><Relationship Id="rId7" Type="http://schemas.openxmlformats.org/officeDocument/2006/relationships/oleObject" Target="../embeddings/oleObject139.bin"/><Relationship Id="rId2" Type="http://schemas.openxmlformats.org/officeDocument/2006/relationships/tags" Target="../tags/tag324.xml"/><Relationship Id="rId1" Type="http://schemas.openxmlformats.org/officeDocument/2006/relationships/vmlDrawing" Target="../drawings/vmlDrawing81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27.xml"/><Relationship Id="rId10" Type="http://schemas.openxmlformats.org/officeDocument/2006/relationships/image" Target="../media/image4.png"/><Relationship Id="rId4" Type="http://schemas.openxmlformats.org/officeDocument/2006/relationships/tags" Target="../tags/tag326.xml"/><Relationship Id="rId9" Type="http://schemas.openxmlformats.org/officeDocument/2006/relationships/oleObject" Target="../embeddings/oleObject140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29.xml"/><Relationship Id="rId7" Type="http://schemas.openxmlformats.org/officeDocument/2006/relationships/oleObject" Target="../embeddings/oleObject141.bin"/><Relationship Id="rId2" Type="http://schemas.openxmlformats.org/officeDocument/2006/relationships/tags" Target="../tags/tag328.xml"/><Relationship Id="rId1" Type="http://schemas.openxmlformats.org/officeDocument/2006/relationships/vmlDrawing" Target="../drawings/vmlDrawing82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1.xml"/><Relationship Id="rId10" Type="http://schemas.openxmlformats.org/officeDocument/2006/relationships/image" Target="../media/image4.png"/><Relationship Id="rId4" Type="http://schemas.openxmlformats.org/officeDocument/2006/relationships/tags" Target="../tags/tag330.xml"/><Relationship Id="rId9" Type="http://schemas.openxmlformats.org/officeDocument/2006/relationships/oleObject" Target="../embeddings/oleObject142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3.xml"/><Relationship Id="rId7" Type="http://schemas.openxmlformats.org/officeDocument/2006/relationships/oleObject" Target="../embeddings/oleObject15.bin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10" Type="http://schemas.openxmlformats.org/officeDocument/2006/relationships/image" Target="../media/image4.png"/><Relationship Id="rId4" Type="http://schemas.openxmlformats.org/officeDocument/2006/relationships/tags" Target="../tags/tag34.xml"/><Relationship Id="rId9" Type="http://schemas.openxmlformats.org/officeDocument/2006/relationships/oleObject" Target="../embeddings/oleObject16.bin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33.xml"/><Relationship Id="rId7" Type="http://schemas.openxmlformats.org/officeDocument/2006/relationships/oleObject" Target="../embeddings/oleObject143.bin"/><Relationship Id="rId2" Type="http://schemas.openxmlformats.org/officeDocument/2006/relationships/tags" Target="../tags/tag332.xml"/><Relationship Id="rId1" Type="http://schemas.openxmlformats.org/officeDocument/2006/relationships/vmlDrawing" Target="../drawings/vmlDrawing83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5.xml"/><Relationship Id="rId10" Type="http://schemas.openxmlformats.org/officeDocument/2006/relationships/image" Target="../media/image4.png"/><Relationship Id="rId4" Type="http://schemas.openxmlformats.org/officeDocument/2006/relationships/tags" Target="../tags/tag334.xml"/><Relationship Id="rId9" Type="http://schemas.openxmlformats.org/officeDocument/2006/relationships/oleObject" Target="../embeddings/oleObject144.bin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37.xml"/><Relationship Id="rId7" Type="http://schemas.openxmlformats.org/officeDocument/2006/relationships/oleObject" Target="../embeddings/oleObject145.bin"/><Relationship Id="rId2" Type="http://schemas.openxmlformats.org/officeDocument/2006/relationships/tags" Target="../tags/tag336.xml"/><Relationship Id="rId1" Type="http://schemas.openxmlformats.org/officeDocument/2006/relationships/vmlDrawing" Target="../drawings/vmlDrawing84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9.xml"/><Relationship Id="rId10" Type="http://schemas.openxmlformats.org/officeDocument/2006/relationships/image" Target="../media/image4.png"/><Relationship Id="rId4" Type="http://schemas.openxmlformats.org/officeDocument/2006/relationships/tags" Target="../tags/tag338.xml"/><Relationship Id="rId9" Type="http://schemas.openxmlformats.org/officeDocument/2006/relationships/oleObject" Target="../embeddings/oleObject146.bin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41.xml"/><Relationship Id="rId7" Type="http://schemas.openxmlformats.org/officeDocument/2006/relationships/oleObject" Target="../embeddings/oleObject147.bin"/><Relationship Id="rId2" Type="http://schemas.openxmlformats.org/officeDocument/2006/relationships/tags" Target="../tags/tag340.xml"/><Relationship Id="rId1" Type="http://schemas.openxmlformats.org/officeDocument/2006/relationships/vmlDrawing" Target="../drawings/vmlDrawing85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43.xml"/><Relationship Id="rId10" Type="http://schemas.openxmlformats.org/officeDocument/2006/relationships/image" Target="../media/image4.png"/><Relationship Id="rId4" Type="http://schemas.openxmlformats.org/officeDocument/2006/relationships/tags" Target="../tags/tag342.xml"/><Relationship Id="rId9" Type="http://schemas.openxmlformats.org/officeDocument/2006/relationships/oleObject" Target="../embeddings/oleObject148.bin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45.xml"/><Relationship Id="rId7" Type="http://schemas.openxmlformats.org/officeDocument/2006/relationships/oleObject" Target="../embeddings/oleObject149.bin"/><Relationship Id="rId2" Type="http://schemas.openxmlformats.org/officeDocument/2006/relationships/tags" Target="../tags/tag344.xml"/><Relationship Id="rId1" Type="http://schemas.openxmlformats.org/officeDocument/2006/relationships/vmlDrawing" Target="../drawings/vmlDrawing86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47.xml"/><Relationship Id="rId10" Type="http://schemas.openxmlformats.org/officeDocument/2006/relationships/image" Target="../media/image4.png"/><Relationship Id="rId4" Type="http://schemas.openxmlformats.org/officeDocument/2006/relationships/tags" Target="../tags/tag346.xml"/><Relationship Id="rId9" Type="http://schemas.openxmlformats.org/officeDocument/2006/relationships/oleObject" Target="../embeddings/oleObject150.bin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49.xml"/><Relationship Id="rId7" Type="http://schemas.openxmlformats.org/officeDocument/2006/relationships/oleObject" Target="../embeddings/oleObject151.bin"/><Relationship Id="rId2" Type="http://schemas.openxmlformats.org/officeDocument/2006/relationships/tags" Target="../tags/tag348.xml"/><Relationship Id="rId1" Type="http://schemas.openxmlformats.org/officeDocument/2006/relationships/vmlDrawing" Target="../drawings/vmlDrawing8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51.xml"/><Relationship Id="rId10" Type="http://schemas.openxmlformats.org/officeDocument/2006/relationships/image" Target="../media/image4.png"/><Relationship Id="rId4" Type="http://schemas.openxmlformats.org/officeDocument/2006/relationships/tags" Target="../tags/tag350.xml"/><Relationship Id="rId9" Type="http://schemas.openxmlformats.org/officeDocument/2006/relationships/oleObject" Target="../embeddings/oleObject152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53.xml"/><Relationship Id="rId7" Type="http://schemas.openxmlformats.org/officeDocument/2006/relationships/oleObject" Target="../embeddings/oleObject153.bin"/><Relationship Id="rId2" Type="http://schemas.openxmlformats.org/officeDocument/2006/relationships/tags" Target="../tags/tag352.xml"/><Relationship Id="rId1" Type="http://schemas.openxmlformats.org/officeDocument/2006/relationships/vmlDrawing" Target="../drawings/vmlDrawing88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55.xml"/><Relationship Id="rId10" Type="http://schemas.openxmlformats.org/officeDocument/2006/relationships/image" Target="../media/image4.png"/><Relationship Id="rId4" Type="http://schemas.openxmlformats.org/officeDocument/2006/relationships/tags" Target="../tags/tag354.xml"/><Relationship Id="rId9" Type="http://schemas.openxmlformats.org/officeDocument/2006/relationships/oleObject" Target="../embeddings/oleObject154.bin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57.xml"/><Relationship Id="rId7" Type="http://schemas.openxmlformats.org/officeDocument/2006/relationships/oleObject" Target="../embeddings/oleObject155.bin"/><Relationship Id="rId2" Type="http://schemas.openxmlformats.org/officeDocument/2006/relationships/tags" Target="../tags/tag356.xml"/><Relationship Id="rId1" Type="http://schemas.openxmlformats.org/officeDocument/2006/relationships/vmlDrawing" Target="../drawings/vmlDrawing89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59.xml"/><Relationship Id="rId10" Type="http://schemas.openxmlformats.org/officeDocument/2006/relationships/image" Target="../media/image4.png"/><Relationship Id="rId4" Type="http://schemas.openxmlformats.org/officeDocument/2006/relationships/tags" Target="../tags/tag358.xml"/><Relationship Id="rId9" Type="http://schemas.openxmlformats.org/officeDocument/2006/relationships/oleObject" Target="../embeddings/oleObject156.bin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1.xml"/><Relationship Id="rId7" Type="http://schemas.openxmlformats.org/officeDocument/2006/relationships/oleObject" Target="../embeddings/oleObject157.bin"/><Relationship Id="rId2" Type="http://schemas.openxmlformats.org/officeDocument/2006/relationships/tags" Target="../tags/tag360.xml"/><Relationship Id="rId1" Type="http://schemas.openxmlformats.org/officeDocument/2006/relationships/vmlDrawing" Target="../drawings/vmlDrawing90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63.xml"/><Relationship Id="rId10" Type="http://schemas.openxmlformats.org/officeDocument/2006/relationships/image" Target="../media/image4.png"/><Relationship Id="rId4" Type="http://schemas.openxmlformats.org/officeDocument/2006/relationships/tags" Target="../tags/tag362.xml"/><Relationship Id="rId9" Type="http://schemas.openxmlformats.org/officeDocument/2006/relationships/oleObject" Target="../embeddings/oleObject158.bin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5.xml"/><Relationship Id="rId7" Type="http://schemas.openxmlformats.org/officeDocument/2006/relationships/oleObject" Target="../embeddings/oleObject159.bin"/><Relationship Id="rId2" Type="http://schemas.openxmlformats.org/officeDocument/2006/relationships/tags" Target="../tags/tag364.xml"/><Relationship Id="rId1" Type="http://schemas.openxmlformats.org/officeDocument/2006/relationships/vmlDrawing" Target="../drawings/vmlDrawing91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67.xml"/><Relationship Id="rId10" Type="http://schemas.openxmlformats.org/officeDocument/2006/relationships/image" Target="../media/image4.png"/><Relationship Id="rId4" Type="http://schemas.openxmlformats.org/officeDocument/2006/relationships/tags" Target="../tags/tag366.xml"/><Relationship Id="rId9" Type="http://schemas.openxmlformats.org/officeDocument/2006/relationships/oleObject" Target="../embeddings/oleObject160.bin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9.xml"/><Relationship Id="rId7" Type="http://schemas.openxmlformats.org/officeDocument/2006/relationships/oleObject" Target="../embeddings/oleObject161.bin"/><Relationship Id="rId2" Type="http://schemas.openxmlformats.org/officeDocument/2006/relationships/tags" Target="../tags/tag368.xml"/><Relationship Id="rId1" Type="http://schemas.openxmlformats.org/officeDocument/2006/relationships/vmlDrawing" Target="../drawings/vmlDrawing92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71.xml"/><Relationship Id="rId10" Type="http://schemas.openxmlformats.org/officeDocument/2006/relationships/image" Target="../media/image4.png"/><Relationship Id="rId4" Type="http://schemas.openxmlformats.org/officeDocument/2006/relationships/tags" Target="../tags/tag370.xml"/><Relationship Id="rId9" Type="http://schemas.openxmlformats.org/officeDocument/2006/relationships/oleObject" Target="../embeddings/oleObject162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6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10" Type="http://schemas.openxmlformats.org/officeDocument/2006/relationships/image" Target="../media/image4.png"/><Relationship Id="rId4" Type="http://schemas.openxmlformats.org/officeDocument/2006/relationships/tags" Target="../tags/tag38.xml"/><Relationship Id="rId9" Type="http://schemas.openxmlformats.org/officeDocument/2006/relationships/oleObject" Target="../embeddings/oleObject18.bin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3.xml"/><Relationship Id="rId7" Type="http://schemas.openxmlformats.org/officeDocument/2006/relationships/oleObject" Target="../embeddings/oleObject163.bin"/><Relationship Id="rId2" Type="http://schemas.openxmlformats.org/officeDocument/2006/relationships/tags" Target="../tags/tag372.xml"/><Relationship Id="rId1" Type="http://schemas.openxmlformats.org/officeDocument/2006/relationships/vmlDrawing" Target="../drawings/vmlDrawing93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75.xml"/><Relationship Id="rId10" Type="http://schemas.openxmlformats.org/officeDocument/2006/relationships/image" Target="../media/image4.png"/><Relationship Id="rId4" Type="http://schemas.openxmlformats.org/officeDocument/2006/relationships/tags" Target="../tags/tag374.xml"/><Relationship Id="rId9" Type="http://schemas.openxmlformats.org/officeDocument/2006/relationships/oleObject" Target="../embeddings/oleObject164.bin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7.xml"/><Relationship Id="rId7" Type="http://schemas.openxmlformats.org/officeDocument/2006/relationships/oleObject" Target="../embeddings/oleObject165.bin"/><Relationship Id="rId2" Type="http://schemas.openxmlformats.org/officeDocument/2006/relationships/tags" Target="../tags/tag376.xml"/><Relationship Id="rId1" Type="http://schemas.openxmlformats.org/officeDocument/2006/relationships/vmlDrawing" Target="../drawings/vmlDrawing94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79.xml"/><Relationship Id="rId10" Type="http://schemas.openxmlformats.org/officeDocument/2006/relationships/image" Target="../media/image4.png"/><Relationship Id="rId4" Type="http://schemas.openxmlformats.org/officeDocument/2006/relationships/tags" Target="../tags/tag378.xml"/><Relationship Id="rId9" Type="http://schemas.openxmlformats.org/officeDocument/2006/relationships/oleObject" Target="../embeddings/oleObject166.bin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tags" Target="../tags/tag38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80.xml"/><Relationship Id="rId1" Type="http://schemas.openxmlformats.org/officeDocument/2006/relationships/vmlDrawing" Target="../drawings/vmlDrawing95.vml"/><Relationship Id="rId6" Type="http://schemas.openxmlformats.org/officeDocument/2006/relationships/tags" Target="../tags/tag384.xml"/><Relationship Id="rId11" Type="http://schemas.openxmlformats.org/officeDocument/2006/relationships/image" Target="../media/image4.png"/><Relationship Id="rId5" Type="http://schemas.openxmlformats.org/officeDocument/2006/relationships/tags" Target="../tags/tag383.xml"/><Relationship Id="rId10" Type="http://schemas.openxmlformats.org/officeDocument/2006/relationships/oleObject" Target="../embeddings/oleObject168.bin"/><Relationship Id="rId4" Type="http://schemas.openxmlformats.org/officeDocument/2006/relationships/tags" Target="../tags/tag382.xml"/><Relationship Id="rId9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86.xml"/><Relationship Id="rId7" Type="http://schemas.openxmlformats.org/officeDocument/2006/relationships/oleObject" Target="../embeddings/oleObject169.bin"/><Relationship Id="rId2" Type="http://schemas.openxmlformats.org/officeDocument/2006/relationships/tags" Target="../tags/tag385.xml"/><Relationship Id="rId1" Type="http://schemas.openxmlformats.org/officeDocument/2006/relationships/vmlDrawing" Target="../drawings/vmlDrawing96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88.xml"/><Relationship Id="rId10" Type="http://schemas.openxmlformats.org/officeDocument/2006/relationships/image" Target="../media/image4.png"/><Relationship Id="rId4" Type="http://schemas.openxmlformats.org/officeDocument/2006/relationships/tags" Target="../tags/tag387.xml"/><Relationship Id="rId9" Type="http://schemas.openxmlformats.org/officeDocument/2006/relationships/oleObject" Target="../embeddings/oleObject170.bin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tags" Target="../tags/tag39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89.xml"/><Relationship Id="rId1" Type="http://schemas.openxmlformats.org/officeDocument/2006/relationships/vmlDrawing" Target="../drawings/vmlDrawing97.vml"/><Relationship Id="rId6" Type="http://schemas.openxmlformats.org/officeDocument/2006/relationships/tags" Target="../tags/tag393.xml"/><Relationship Id="rId11" Type="http://schemas.openxmlformats.org/officeDocument/2006/relationships/image" Target="../media/image4.png"/><Relationship Id="rId5" Type="http://schemas.openxmlformats.org/officeDocument/2006/relationships/tags" Target="../tags/tag392.xml"/><Relationship Id="rId10" Type="http://schemas.openxmlformats.org/officeDocument/2006/relationships/oleObject" Target="../embeddings/oleObject172.bin"/><Relationship Id="rId4" Type="http://schemas.openxmlformats.org/officeDocument/2006/relationships/tags" Target="../tags/tag391.xml"/><Relationship Id="rId9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image" Target="../media/image1.emf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7.png"/><Relationship Id="rId2" Type="http://schemas.openxmlformats.org/officeDocument/2006/relationships/tags" Target="../tags/tag394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98.vml"/><Relationship Id="rId6" Type="http://schemas.openxmlformats.org/officeDocument/2006/relationships/tags" Target="../tags/tag39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97.xml"/><Relationship Id="rId15" Type="http://schemas.openxmlformats.org/officeDocument/2006/relationships/image" Target="../media/image5.wmf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13" Type="http://schemas.openxmlformats.org/officeDocument/2006/relationships/image" Target="../media/image6.emf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image" Target="../media/image4.png"/><Relationship Id="rId2" Type="http://schemas.openxmlformats.org/officeDocument/2006/relationships/tags" Target="../tags/tag403.xml"/><Relationship Id="rId1" Type="http://schemas.openxmlformats.org/officeDocument/2006/relationships/vmlDrawing" Target="../drawings/vmlDrawing99.vml"/><Relationship Id="rId6" Type="http://schemas.openxmlformats.org/officeDocument/2006/relationships/tags" Target="../tags/tag407.xml"/><Relationship Id="rId11" Type="http://schemas.openxmlformats.org/officeDocument/2006/relationships/oleObject" Target="../embeddings/oleObject175.bin"/><Relationship Id="rId5" Type="http://schemas.openxmlformats.org/officeDocument/2006/relationships/tags" Target="../tags/tag406.xml"/><Relationship Id="rId10" Type="http://schemas.openxmlformats.org/officeDocument/2006/relationships/image" Target="../media/image1.emf"/><Relationship Id="rId4" Type="http://schemas.openxmlformats.org/officeDocument/2006/relationships/tags" Target="../tags/tag405.xml"/><Relationship Id="rId9" Type="http://schemas.openxmlformats.org/officeDocument/2006/relationships/oleObject" Target="../embeddings/oleObject174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7" Type="http://schemas.openxmlformats.org/officeDocument/2006/relationships/image" Target="../media/image6.emf"/><Relationship Id="rId2" Type="http://schemas.openxmlformats.org/officeDocument/2006/relationships/tags" Target="../tags/tag409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6.bin"/><Relationship Id="rId4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7" Type="http://schemas.openxmlformats.org/officeDocument/2006/relationships/image" Target="../media/image6.emf"/><Relationship Id="rId2" Type="http://schemas.openxmlformats.org/officeDocument/2006/relationships/tags" Target="../tags/tag411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7.bin"/><Relationship Id="rId4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414.xml"/><Relationship Id="rId7" Type="http://schemas.openxmlformats.org/officeDocument/2006/relationships/image" Target="../media/image6.emf"/><Relationship Id="rId2" Type="http://schemas.openxmlformats.org/officeDocument/2006/relationships/tags" Target="../tags/tag413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8.bin"/><Relationship Id="rId4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758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3463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180" y="5029703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3463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463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43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43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750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237"/>
            <a:ext cx="9001012" cy="312811"/>
          </a:xfrm>
          <a:prstGeom prst="rect">
            <a:avLst/>
          </a:prstGeom>
        </p:spPr>
        <p:txBody>
          <a:bodyPr lIns="121398" tIns="60698" rIns="121398" bIns="6069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5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215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237"/>
            <a:ext cx="9001012" cy="312811"/>
          </a:xfrm>
          <a:prstGeom prst="rect">
            <a:avLst/>
          </a:prstGeom>
        </p:spPr>
        <p:txBody>
          <a:bodyPr lIns="121398" tIns="60698" rIns="121398" bIns="6069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5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481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7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43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7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117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758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3563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180" y="5029703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3563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223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22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8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8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7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97" y="2907521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71" indent="0">
              <a:buNone/>
              <a:defRPr sz="2400"/>
            </a:lvl2pPr>
            <a:lvl3pPr marL="1218390" indent="0">
              <a:buNone/>
              <a:defRPr sz="2100"/>
            </a:lvl3pPr>
            <a:lvl4pPr marL="1827576" indent="0">
              <a:buNone/>
              <a:defRPr sz="1900"/>
            </a:lvl4pPr>
            <a:lvl5pPr marL="2436778" indent="0">
              <a:buNone/>
              <a:defRPr sz="1900"/>
            </a:lvl5pPr>
            <a:lvl6pPr marL="3045948" indent="0">
              <a:buNone/>
              <a:defRPr sz="1900"/>
            </a:lvl6pPr>
            <a:lvl7pPr marL="3655119" indent="0">
              <a:buNone/>
              <a:defRPr sz="1900"/>
            </a:lvl7pPr>
            <a:lvl8pPr marL="4264320" indent="0">
              <a:buNone/>
              <a:defRPr sz="1900"/>
            </a:lvl8pPr>
            <a:lvl9pPr marL="4873507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964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0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0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32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3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3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659396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607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1" indent="0">
              <a:buNone/>
              <a:defRPr sz="2700" b="1"/>
            </a:lvl2pPr>
            <a:lvl3pPr marL="1218390" indent="0">
              <a:buNone/>
              <a:defRPr sz="2400" b="1"/>
            </a:lvl3pPr>
            <a:lvl4pPr marL="1827576" indent="0">
              <a:buNone/>
              <a:defRPr sz="2100" b="1"/>
            </a:lvl4pPr>
            <a:lvl5pPr marL="2436778" indent="0">
              <a:buNone/>
              <a:defRPr sz="2100" b="1"/>
            </a:lvl5pPr>
            <a:lvl6pPr marL="3045948" indent="0">
              <a:buNone/>
              <a:defRPr sz="2100" b="1"/>
            </a:lvl6pPr>
            <a:lvl7pPr marL="3655119" indent="0">
              <a:buNone/>
              <a:defRPr sz="2100" b="1"/>
            </a:lvl7pPr>
            <a:lvl8pPr marL="4264320" indent="0">
              <a:buNone/>
              <a:defRPr sz="2100" b="1"/>
            </a:lvl8pPr>
            <a:lvl9pPr marL="487350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514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607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1" indent="0">
              <a:buNone/>
              <a:defRPr sz="2700" b="1"/>
            </a:lvl2pPr>
            <a:lvl3pPr marL="1218390" indent="0">
              <a:buNone/>
              <a:defRPr sz="2400" b="1"/>
            </a:lvl3pPr>
            <a:lvl4pPr marL="1827576" indent="0">
              <a:buNone/>
              <a:defRPr sz="2100" b="1"/>
            </a:lvl4pPr>
            <a:lvl5pPr marL="2436778" indent="0">
              <a:buNone/>
              <a:defRPr sz="2100" b="1"/>
            </a:lvl5pPr>
            <a:lvl6pPr marL="3045948" indent="0">
              <a:buNone/>
              <a:defRPr sz="2100" b="1"/>
            </a:lvl6pPr>
            <a:lvl7pPr marL="3655119" indent="0">
              <a:buNone/>
              <a:defRPr sz="2100" b="1"/>
            </a:lvl7pPr>
            <a:lvl8pPr marL="4264320" indent="0">
              <a:buNone/>
              <a:defRPr sz="2100" b="1"/>
            </a:lvl8pPr>
            <a:lvl9pPr marL="487350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175514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8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899" y="236728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92" y="236728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852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5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812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8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8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125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0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0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653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50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605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171" indent="0">
              <a:buNone/>
              <a:defRPr sz="1600"/>
            </a:lvl2pPr>
            <a:lvl3pPr marL="1218390" indent="0">
              <a:buNone/>
              <a:defRPr sz="1300"/>
            </a:lvl3pPr>
            <a:lvl4pPr marL="1827576" indent="0">
              <a:buNone/>
              <a:defRPr sz="1200"/>
            </a:lvl4pPr>
            <a:lvl5pPr marL="2436778" indent="0">
              <a:buNone/>
              <a:defRPr sz="1200"/>
            </a:lvl5pPr>
            <a:lvl6pPr marL="3045948" indent="0">
              <a:buNone/>
              <a:defRPr sz="1200"/>
            </a:lvl6pPr>
            <a:lvl7pPr marL="3655119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302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2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2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69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3052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171" indent="0">
              <a:buNone/>
              <a:defRPr sz="3700"/>
            </a:lvl2pPr>
            <a:lvl3pPr marL="1218390" indent="0">
              <a:buNone/>
              <a:defRPr sz="3200"/>
            </a:lvl3pPr>
            <a:lvl4pPr marL="1827576" indent="0">
              <a:buNone/>
              <a:defRPr sz="2700"/>
            </a:lvl4pPr>
            <a:lvl5pPr marL="2436778" indent="0">
              <a:buNone/>
              <a:defRPr sz="2700"/>
            </a:lvl5pPr>
            <a:lvl6pPr marL="3045948" indent="0">
              <a:buNone/>
              <a:defRPr sz="2700"/>
            </a:lvl6pPr>
            <a:lvl7pPr marL="3655119" indent="0">
              <a:buNone/>
              <a:defRPr sz="2700"/>
            </a:lvl7pPr>
            <a:lvl8pPr marL="4264320" indent="0">
              <a:buNone/>
              <a:defRPr sz="2700"/>
            </a:lvl8pPr>
            <a:lvl9pPr marL="4873507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750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171" indent="0">
              <a:buNone/>
              <a:defRPr sz="1600"/>
            </a:lvl2pPr>
            <a:lvl3pPr marL="1218390" indent="0">
              <a:buNone/>
              <a:defRPr sz="1300"/>
            </a:lvl3pPr>
            <a:lvl4pPr marL="1827576" indent="0">
              <a:buNone/>
              <a:defRPr sz="1200"/>
            </a:lvl4pPr>
            <a:lvl5pPr marL="2436778" indent="0">
              <a:buNone/>
              <a:defRPr sz="1200"/>
            </a:lvl5pPr>
            <a:lvl6pPr marL="3045948" indent="0">
              <a:buNone/>
              <a:defRPr sz="1200"/>
            </a:lvl6pPr>
            <a:lvl7pPr marL="3655119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369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41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891" y="236728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92" y="236728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638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0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888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0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320" y="1502230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421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0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890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53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6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5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057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9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9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859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53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415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747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53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125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53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180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6034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376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350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8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8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34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9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6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322" y="1502230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128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692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594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8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8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852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3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94330" y="357439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686" tIns="71686" rIns="71686" bIns="71686" anchor="ctr" anchorCtr="1"/>
          <a:lstStyle/>
          <a:p>
            <a:pPr defTabSz="121835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8392" y="368520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98" tIns="60698" rIns="121398" bIns="60698"/>
          <a:lstStyle/>
          <a:p>
            <a:pPr algn="r" defTabSz="121835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09506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98" tIns="60698" rIns="121398" bIns="60698" anchor="ctr"/>
          <a:lstStyle/>
          <a:p>
            <a:pPr algn="r" defTabSz="121835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1823" y="2877217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7538" y="2507413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02625" y="1160867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1018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1018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10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427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240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39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448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4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39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175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84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39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916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39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9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6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5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722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4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233"/>
            <a:ext cx="9001012" cy="312811"/>
          </a:xfrm>
          <a:prstGeom prst="rect">
            <a:avLst/>
          </a:prstGeom>
        </p:spPr>
        <p:txBody>
          <a:bodyPr lIns="121398" tIns="60698" rIns="121398" bIns="6069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5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745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6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233"/>
            <a:ext cx="9001012" cy="312811"/>
          </a:xfrm>
          <a:prstGeom prst="rect">
            <a:avLst/>
          </a:prstGeom>
        </p:spPr>
        <p:txBody>
          <a:bodyPr lIns="121398" tIns="60698" rIns="121398" bIns="6069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5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795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2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2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39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7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197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758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3563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180" y="5029703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3563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005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71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2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2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7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97" y="2907521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71" indent="0">
              <a:buNone/>
              <a:defRPr sz="2400"/>
            </a:lvl2pPr>
            <a:lvl3pPr marL="1218390" indent="0">
              <a:buNone/>
              <a:defRPr sz="2100"/>
            </a:lvl3pPr>
            <a:lvl4pPr marL="1827576" indent="0">
              <a:buNone/>
              <a:defRPr sz="1900"/>
            </a:lvl4pPr>
            <a:lvl5pPr marL="2436778" indent="0">
              <a:buNone/>
              <a:defRPr sz="1900"/>
            </a:lvl5pPr>
            <a:lvl6pPr marL="3045948" indent="0">
              <a:buNone/>
              <a:defRPr sz="1900"/>
            </a:lvl6pPr>
            <a:lvl7pPr marL="3655119" indent="0">
              <a:buNone/>
              <a:defRPr sz="1900"/>
            </a:lvl7pPr>
            <a:lvl8pPr marL="4264320" indent="0">
              <a:buNone/>
              <a:defRPr sz="1900"/>
            </a:lvl8pPr>
            <a:lvl9pPr marL="4873507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628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260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7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7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659396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607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1" indent="0">
              <a:buNone/>
              <a:defRPr sz="2700" b="1"/>
            </a:lvl2pPr>
            <a:lvl3pPr marL="1218390" indent="0">
              <a:buNone/>
              <a:defRPr sz="2400" b="1"/>
            </a:lvl3pPr>
            <a:lvl4pPr marL="1827576" indent="0">
              <a:buNone/>
              <a:defRPr sz="2100" b="1"/>
            </a:lvl4pPr>
            <a:lvl5pPr marL="2436778" indent="0">
              <a:buNone/>
              <a:defRPr sz="2100" b="1"/>
            </a:lvl5pPr>
            <a:lvl6pPr marL="3045948" indent="0">
              <a:buNone/>
              <a:defRPr sz="2100" b="1"/>
            </a:lvl6pPr>
            <a:lvl7pPr marL="3655119" indent="0">
              <a:buNone/>
              <a:defRPr sz="2100" b="1"/>
            </a:lvl7pPr>
            <a:lvl8pPr marL="4264320" indent="0">
              <a:buNone/>
              <a:defRPr sz="2100" b="1"/>
            </a:lvl8pPr>
            <a:lvl9pPr marL="487350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514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607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1" indent="0">
              <a:buNone/>
              <a:defRPr sz="2700" b="1"/>
            </a:lvl2pPr>
            <a:lvl3pPr marL="1218390" indent="0">
              <a:buNone/>
              <a:defRPr sz="2400" b="1"/>
            </a:lvl3pPr>
            <a:lvl4pPr marL="1827576" indent="0">
              <a:buNone/>
              <a:defRPr sz="2100" b="1"/>
            </a:lvl4pPr>
            <a:lvl5pPr marL="2436778" indent="0">
              <a:buNone/>
              <a:defRPr sz="2100" b="1"/>
            </a:lvl5pPr>
            <a:lvl6pPr marL="3045948" indent="0">
              <a:buNone/>
              <a:defRPr sz="2100" b="1"/>
            </a:lvl6pPr>
            <a:lvl7pPr marL="3655119" indent="0">
              <a:buNone/>
              <a:defRPr sz="2100" b="1"/>
            </a:lvl7pPr>
            <a:lvl8pPr marL="4264320" indent="0">
              <a:buNone/>
              <a:defRPr sz="2100" b="1"/>
            </a:lvl8pPr>
            <a:lvl9pPr marL="487350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175514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9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9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9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856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1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1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4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7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65" y="6545194"/>
            <a:ext cx="442325" cy="241356"/>
          </a:xfrm>
        </p:spPr>
        <p:txBody>
          <a:bodyPr wrap="square" lIns="115613" tIns="57803" rIns="115613" bIns="57803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569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4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4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653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50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605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171" indent="0">
              <a:buNone/>
              <a:defRPr sz="1600"/>
            </a:lvl2pPr>
            <a:lvl3pPr marL="1218390" indent="0">
              <a:buNone/>
              <a:defRPr sz="1300"/>
            </a:lvl3pPr>
            <a:lvl4pPr marL="1827576" indent="0">
              <a:buNone/>
              <a:defRPr sz="1200"/>
            </a:lvl4pPr>
            <a:lvl5pPr marL="2436778" indent="0">
              <a:buNone/>
              <a:defRPr sz="1200"/>
            </a:lvl5pPr>
            <a:lvl6pPr marL="3045948" indent="0">
              <a:buNone/>
              <a:defRPr sz="1200"/>
            </a:lvl6pPr>
            <a:lvl7pPr marL="3655119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586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6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6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69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3052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171" indent="0">
              <a:buNone/>
              <a:defRPr sz="3700"/>
            </a:lvl2pPr>
            <a:lvl3pPr marL="1218390" indent="0">
              <a:buNone/>
              <a:defRPr sz="3200"/>
            </a:lvl3pPr>
            <a:lvl4pPr marL="1827576" indent="0">
              <a:buNone/>
              <a:defRPr sz="2700"/>
            </a:lvl4pPr>
            <a:lvl5pPr marL="2436778" indent="0">
              <a:buNone/>
              <a:defRPr sz="2700"/>
            </a:lvl5pPr>
            <a:lvl6pPr marL="3045948" indent="0">
              <a:buNone/>
              <a:defRPr sz="2700"/>
            </a:lvl6pPr>
            <a:lvl7pPr marL="3655119" indent="0">
              <a:buNone/>
              <a:defRPr sz="2700"/>
            </a:lvl7pPr>
            <a:lvl8pPr marL="4264320" indent="0">
              <a:buNone/>
              <a:defRPr sz="2700"/>
            </a:lvl8pPr>
            <a:lvl9pPr marL="4873507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750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171" indent="0">
              <a:buNone/>
              <a:defRPr sz="1600"/>
            </a:lvl2pPr>
            <a:lvl3pPr marL="1218390" indent="0">
              <a:buNone/>
              <a:defRPr sz="1300"/>
            </a:lvl3pPr>
            <a:lvl4pPr marL="1827576" indent="0">
              <a:buNone/>
              <a:defRPr sz="1200"/>
            </a:lvl4pPr>
            <a:lvl5pPr marL="2436778" indent="0">
              <a:buNone/>
              <a:defRPr sz="1200"/>
            </a:lvl5pPr>
            <a:lvl6pPr marL="3045948" indent="0">
              <a:buNone/>
              <a:defRPr sz="1200"/>
            </a:lvl6pPr>
            <a:lvl7pPr marL="3655119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716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883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891" y="236728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92" y="236728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870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0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987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0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320" y="1502230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021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8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8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0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022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1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1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53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851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159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5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5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53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5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0" y="214006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924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8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8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247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0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0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53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580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53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350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006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7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7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460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0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0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871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2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2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441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074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316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0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7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65" y="6545194"/>
            <a:ext cx="442325" cy="241356"/>
          </a:xfrm>
        </p:spPr>
        <p:txBody>
          <a:bodyPr wrap="square" lIns="115613" tIns="57803" rIns="115613" bIns="57803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267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2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2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2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562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22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94330" y="357439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686" tIns="71686" rIns="71686" bIns="71686" anchor="ctr" anchorCtr="1"/>
          <a:lstStyle/>
          <a:p>
            <a:pPr defTabSz="121835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8392" y="368520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98" tIns="60698" rIns="121398" bIns="60698"/>
          <a:lstStyle/>
          <a:p>
            <a:pPr algn="r" defTabSz="121835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09506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98" tIns="60698" rIns="121398" bIns="60698" anchor="ctr"/>
          <a:lstStyle/>
          <a:p>
            <a:pPr algn="r" defTabSz="121835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1823" y="2877217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7538" y="2507413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02625" y="1160867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1018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1018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10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347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902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39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234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39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260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519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39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148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39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4685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233"/>
            <a:ext cx="9001012" cy="312811"/>
          </a:xfrm>
          <a:prstGeom prst="rect">
            <a:avLst/>
          </a:prstGeom>
        </p:spPr>
        <p:txBody>
          <a:bodyPr lIns="121398" tIns="60698" rIns="121398" bIns="6069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5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97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233"/>
            <a:ext cx="9001012" cy="312811"/>
          </a:xfrm>
          <a:prstGeom prst="rect">
            <a:avLst/>
          </a:prstGeom>
        </p:spPr>
        <p:txBody>
          <a:bodyPr lIns="121398" tIns="60698" rIns="121398" bIns="6069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5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49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0" y="214006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065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6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6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4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39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7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47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13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38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9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5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1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38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9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5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13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7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9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07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02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5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33" y="215007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20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55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8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8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8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8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20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55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8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33" y="215007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9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8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11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33" y="215007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20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55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8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5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5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5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20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55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8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33" y="215007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6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8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11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4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7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65" y="6545194"/>
            <a:ext cx="442325" cy="241356"/>
          </a:xfrm>
        </p:spPr>
        <p:txBody>
          <a:bodyPr wrap="square" lIns="115613" tIns="57803" rIns="115613" bIns="57803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2374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18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23" y="257244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5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61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2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23" y="257244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5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4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61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18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8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5" y="261844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5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07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22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8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17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42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5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60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298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2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2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2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42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5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60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17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4858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5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07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2279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10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35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1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53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4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35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1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53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10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9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1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07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0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34" y="215007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20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56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7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7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69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7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65" y="6545194"/>
            <a:ext cx="442325" cy="241356"/>
          </a:xfrm>
        </p:spPr>
        <p:txBody>
          <a:bodyPr wrap="square" lIns="115613" tIns="57803" rIns="115613" bIns="57803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535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6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20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56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7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7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34" y="215007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9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7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11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8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8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33" y="215007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20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55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8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9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0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0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0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20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55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8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7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7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33" y="215007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4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8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11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2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1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34" y="215011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904" y="680724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9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21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21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3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90690" y="276940"/>
            <a:ext cx="792200" cy="479847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11" fontAlgn="base">
                <a:spcBef>
                  <a:spcPct val="0"/>
                </a:spcBef>
                <a:spcAft>
                  <a:spcPct val="0"/>
                </a:spcAft>
              </a:pPr>
              <a:endParaRPr lang="ru-RU" sz="19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1293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7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1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7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7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904" y="680724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9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73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21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21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34" y="215011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90690" y="257338"/>
            <a:ext cx="792200" cy="479847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11" fontAlgn="base">
                <a:spcBef>
                  <a:spcPct val="0"/>
                </a:spcBef>
                <a:spcAft>
                  <a:spcPct val="0"/>
                </a:spcAft>
              </a:pPr>
              <a:endParaRPr lang="ru-RU" sz="19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613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1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15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4258690" y="300536"/>
            <a:ext cx="792200" cy="479847"/>
            <a:chOff x="8172400" y="171642"/>
            <a:chExt cx="792302" cy="479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11" fontAlgn="base">
                <a:spcBef>
                  <a:spcPct val="0"/>
                </a:spcBef>
                <a:spcAft>
                  <a:spcPct val="0"/>
                </a:spcAft>
              </a:pPr>
              <a:endParaRPr lang="ru-RU" sz="1900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6793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757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3603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180" y="5029702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3603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467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00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4006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9648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6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96" y="2907521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95" indent="0">
              <a:buNone/>
              <a:defRPr sz="2400"/>
            </a:lvl2pPr>
            <a:lvl3pPr marL="1218430" indent="0">
              <a:buNone/>
              <a:defRPr sz="2100"/>
            </a:lvl3pPr>
            <a:lvl4pPr marL="1827637" indent="0">
              <a:buNone/>
              <a:defRPr sz="1900"/>
            </a:lvl4pPr>
            <a:lvl5pPr marL="2436858" indent="0">
              <a:buNone/>
              <a:defRPr sz="1900"/>
            </a:lvl5pPr>
            <a:lvl6pPr marL="3046055" indent="0">
              <a:buNone/>
              <a:defRPr sz="1900"/>
            </a:lvl6pPr>
            <a:lvl7pPr marL="3655251" indent="0">
              <a:buNone/>
              <a:defRPr sz="1900"/>
            </a:lvl7pPr>
            <a:lvl8pPr marL="4264469" indent="0">
              <a:buNone/>
              <a:defRPr sz="1900"/>
            </a:lvl8pPr>
            <a:lvl9pPr marL="4873677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07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448" y="1502230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886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659391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607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95" indent="0">
              <a:buNone/>
              <a:defRPr sz="2700" b="1"/>
            </a:lvl2pPr>
            <a:lvl3pPr marL="1218430" indent="0">
              <a:buNone/>
              <a:defRPr sz="2400" b="1"/>
            </a:lvl3pPr>
            <a:lvl4pPr marL="1827637" indent="0">
              <a:buNone/>
              <a:defRPr sz="2100" b="1"/>
            </a:lvl4pPr>
            <a:lvl5pPr marL="2436858" indent="0">
              <a:buNone/>
              <a:defRPr sz="2100" b="1"/>
            </a:lvl5pPr>
            <a:lvl6pPr marL="3046055" indent="0">
              <a:buNone/>
              <a:defRPr sz="2100" b="1"/>
            </a:lvl6pPr>
            <a:lvl7pPr marL="3655251" indent="0">
              <a:buNone/>
              <a:defRPr sz="2100" b="1"/>
            </a:lvl7pPr>
            <a:lvl8pPr marL="4264469" indent="0">
              <a:buNone/>
              <a:defRPr sz="2100" b="1"/>
            </a:lvl8pPr>
            <a:lvl9pPr marL="487367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514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607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95" indent="0">
              <a:buNone/>
              <a:defRPr sz="2700" b="1"/>
            </a:lvl2pPr>
            <a:lvl3pPr marL="1218430" indent="0">
              <a:buNone/>
              <a:defRPr sz="2400" b="1"/>
            </a:lvl3pPr>
            <a:lvl4pPr marL="1827637" indent="0">
              <a:buNone/>
              <a:defRPr sz="2100" b="1"/>
            </a:lvl4pPr>
            <a:lvl5pPr marL="2436858" indent="0">
              <a:buNone/>
              <a:defRPr sz="2100" b="1"/>
            </a:lvl5pPr>
            <a:lvl6pPr marL="3046055" indent="0">
              <a:buNone/>
              <a:defRPr sz="2100" b="1"/>
            </a:lvl6pPr>
            <a:lvl7pPr marL="3655251" indent="0">
              <a:buNone/>
              <a:defRPr sz="2100" b="1"/>
            </a:lvl7pPr>
            <a:lvl8pPr marL="4264469" indent="0">
              <a:buNone/>
              <a:defRPr sz="2100" b="1"/>
            </a:lvl8pPr>
            <a:lvl9pPr marL="487367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175514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411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138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849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2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2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649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45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598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195" indent="0">
              <a:buNone/>
              <a:defRPr sz="1600"/>
            </a:lvl2pPr>
            <a:lvl3pPr marL="1218430" indent="0">
              <a:buNone/>
              <a:defRPr sz="1300"/>
            </a:lvl3pPr>
            <a:lvl4pPr marL="1827637" indent="0">
              <a:buNone/>
              <a:defRPr sz="1200"/>
            </a:lvl4pPr>
            <a:lvl5pPr marL="2436858" indent="0">
              <a:buNone/>
              <a:defRPr sz="1200"/>
            </a:lvl5pPr>
            <a:lvl6pPr marL="3046055" indent="0">
              <a:buNone/>
              <a:defRPr sz="1200"/>
            </a:lvl6pPr>
            <a:lvl7pPr marL="3655251" indent="0">
              <a:buNone/>
              <a:defRPr sz="1200"/>
            </a:lvl7pPr>
            <a:lvl8pPr marL="4264469" indent="0">
              <a:buNone/>
              <a:defRPr sz="1200"/>
            </a:lvl8pPr>
            <a:lvl9pPr marL="487367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498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64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3052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195" indent="0">
              <a:buNone/>
              <a:defRPr sz="3700"/>
            </a:lvl2pPr>
            <a:lvl3pPr marL="1218430" indent="0">
              <a:buNone/>
              <a:defRPr sz="3200"/>
            </a:lvl3pPr>
            <a:lvl4pPr marL="1827637" indent="0">
              <a:buNone/>
              <a:defRPr sz="2700"/>
            </a:lvl4pPr>
            <a:lvl5pPr marL="2436858" indent="0">
              <a:buNone/>
              <a:defRPr sz="2700"/>
            </a:lvl5pPr>
            <a:lvl6pPr marL="3046055" indent="0">
              <a:buNone/>
              <a:defRPr sz="2700"/>
            </a:lvl6pPr>
            <a:lvl7pPr marL="3655251" indent="0">
              <a:buNone/>
              <a:defRPr sz="2700"/>
            </a:lvl7pPr>
            <a:lvl8pPr marL="4264469" indent="0">
              <a:buNone/>
              <a:defRPr sz="2700"/>
            </a:lvl8pPr>
            <a:lvl9pPr marL="4873677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745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195" indent="0">
              <a:buNone/>
              <a:defRPr sz="1600"/>
            </a:lvl2pPr>
            <a:lvl3pPr marL="1218430" indent="0">
              <a:buNone/>
              <a:defRPr sz="1300"/>
            </a:lvl3pPr>
            <a:lvl4pPr marL="1827637" indent="0">
              <a:buNone/>
              <a:defRPr sz="1200"/>
            </a:lvl4pPr>
            <a:lvl5pPr marL="2436858" indent="0">
              <a:buNone/>
              <a:defRPr sz="1200"/>
            </a:lvl5pPr>
            <a:lvl6pPr marL="3046055" indent="0">
              <a:buNone/>
              <a:defRPr sz="1200"/>
            </a:lvl6pPr>
            <a:lvl7pPr marL="3655251" indent="0">
              <a:buNone/>
              <a:defRPr sz="1200"/>
            </a:lvl7pPr>
            <a:lvl8pPr marL="4264469" indent="0">
              <a:buNone/>
              <a:defRPr sz="1200"/>
            </a:lvl8pPr>
            <a:lvl9pPr marL="487367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390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257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886" y="236728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92" y="236728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592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8" y="21399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48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9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4006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248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8" y="21399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315" y="1502230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219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8" y="21399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48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9061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35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49" y="6545193"/>
            <a:ext cx="442325" cy="241356"/>
          </a:xfrm>
        </p:spPr>
        <p:txBody>
          <a:bodyPr wrap="square" lIns="115706" tIns="57849" rIns="115706" bIns="57849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237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97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7234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35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49" y="6545193"/>
            <a:ext cx="442325" cy="241356"/>
          </a:xfrm>
        </p:spPr>
        <p:txBody>
          <a:bodyPr wrap="square" lIns="115706" tIns="57849" rIns="115706" bIns="57849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1721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97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569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35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49" y="6545193"/>
            <a:ext cx="442325" cy="241356"/>
          </a:xfrm>
        </p:spPr>
        <p:txBody>
          <a:bodyPr wrap="square" lIns="115706" tIns="57849" rIns="115706" bIns="57849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08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1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1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35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49" y="6545193"/>
            <a:ext cx="442325" cy="241356"/>
          </a:xfrm>
        </p:spPr>
        <p:txBody>
          <a:bodyPr wrap="square" lIns="115706" tIns="57849" rIns="115706" bIns="57849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781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97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25980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97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7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80" y="6545194"/>
            <a:ext cx="444442" cy="241356"/>
          </a:xfrm>
        </p:spPr>
        <p:txBody>
          <a:bodyPr lIns="115869" tIns="57935" rIns="115869" bIns="57935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4543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35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72" y="6545193"/>
            <a:ext cx="444442" cy="241356"/>
          </a:xfrm>
        </p:spPr>
        <p:txBody>
          <a:bodyPr lIns="115962" tIns="57981" rIns="115962" bIns="57981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8604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97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312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35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72" y="6545193"/>
            <a:ext cx="444442" cy="241356"/>
          </a:xfrm>
        </p:spPr>
        <p:txBody>
          <a:bodyPr lIns="115962" tIns="57981" rIns="115962" bIns="57981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37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97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676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35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72" y="6545193"/>
            <a:ext cx="444442" cy="241356"/>
          </a:xfrm>
        </p:spPr>
        <p:txBody>
          <a:bodyPr lIns="115962" tIns="57981" rIns="115962" bIns="57981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62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35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72" y="6545193"/>
            <a:ext cx="444442" cy="241356"/>
          </a:xfrm>
        </p:spPr>
        <p:txBody>
          <a:bodyPr lIns="115962" tIns="57981" rIns="115962" bIns="57981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810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90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94323" y="357435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742" tIns="71742" rIns="71742" bIns="71742" anchor="ctr" anchorCtr="1"/>
          <a:lstStyle/>
          <a:p>
            <a:pPr defTabSz="121839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8392" y="368520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486" tIns="60744" rIns="121486" bIns="60744"/>
          <a:lstStyle/>
          <a:p>
            <a:pPr algn="r" defTabSz="121839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09510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486" tIns="60744" rIns="121486" bIns="60744" anchor="ctr"/>
          <a:lstStyle/>
          <a:p>
            <a:pPr algn="r" defTabSz="121839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1823" y="2877221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7538" y="2507409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02627" y="1160867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1011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1011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10"/>
            </p:custDataLst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6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5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5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6125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35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9057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35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2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4006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8415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486" tIns="60744" rIns="121486" bIns="60744" anchor="ctr"/>
          <a:lstStyle>
            <a:lvl1pPr>
              <a:defRPr/>
            </a:lvl1pPr>
          </a:lstStyle>
          <a:p>
            <a:pPr defTabSz="121839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9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1633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06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06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35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679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06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06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35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1228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9" y="92233"/>
            <a:ext cx="9001012" cy="312811"/>
          </a:xfrm>
          <a:prstGeom prst="rect">
            <a:avLst/>
          </a:prstGeom>
        </p:spPr>
        <p:txBody>
          <a:bodyPr lIns="121486" tIns="60744" rIns="121486" bIns="60744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9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1955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9" y="92233"/>
            <a:ext cx="9001012" cy="312811"/>
          </a:xfrm>
          <a:prstGeom prst="rect">
            <a:avLst/>
          </a:prstGeom>
        </p:spPr>
        <p:txBody>
          <a:bodyPr lIns="121486" tIns="60744" rIns="121486" bIns="60744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9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5001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35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7"/>
            </p:custDataLst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5084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22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48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69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6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621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48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69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1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6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22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54425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699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07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7142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10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31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5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6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50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6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7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80" y="6545194"/>
            <a:ext cx="444442" cy="241356"/>
          </a:xfrm>
        </p:spPr>
        <p:txBody>
          <a:bodyPr lIns="115869" tIns="57935" rIns="115869" bIns="57935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2689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896" y="680716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31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5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50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13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6" y="6451513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10" y="215003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8618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5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10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8735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1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22" y="215011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904" y="680724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40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4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139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21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21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60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6673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1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904" y="680724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40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4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139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60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521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521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422" y="215011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999497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611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4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615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0502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60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84" y="214878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7" y="680591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34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4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002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8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8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5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8980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60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60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60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7" y="680591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34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4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002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5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8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8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84" y="214878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224573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4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82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6365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" y="4"/>
            <a:ext cx="12190413" cy="435552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633" y="3506012"/>
            <a:ext cx="7415835" cy="838394"/>
          </a:xfrm>
        </p:spPr>
        <p:txBody>
          <a:bodyPr>
            <a:normAutofit/>
          </a:bodyPr>
          <a:lstStyle>
            <a:lvl1pPr algn="l">
              <a:defRPr sz="2900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633" y="4801720"/>
            <a:ext cx="7415835" cy="685960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0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0654" y="6029662"/>
            <a:ext cx="3542839" cy="508646"/>
          </a:xfrm>
        </p:spPr>
        <p:txBody>
          <a:bodyPr anchor="b">
            <a:normAutofit/>
          </a:bodyPr>
          <a:lstStyle>
            <a:lvl1pPr>
              <a:defRPr sz="13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59221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="" xmlns:a16="http://schemas.microsoft.com/office/drawing/2014/main" id="{95B7C005-6A59-46F8-9903-9F16013168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0"/>
            <a:ext cx="12190413" cy="6489086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17" descr="rzd_logo.png">
            <a:extLst>
              <a:ext uri="{FF2B5EF4-FFF2-40B4-BE49-F238E27FC236}">
                <a16:creationId xmlns="" xmlns:a16="http://schemas.microsoft.com/office/drawing/2014/main" id="{91276D1E-003D-4CF2-B90E-F35B6361A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99" y="6512379"/>
            <a:ext cx="764018" cy="3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9" y="483673"/>
            <a:ext cx="11234988" cy="1362390"/>
          </a:xfrm>
        </p:spPr>
        <p:txBody>
          <a:bodyPr>
            <a:normAutofit/>
          </a:bodyPr>
          <a:lstStyle>
            <a:lvl1pPr algn="l">
              <a:defRPr sz="29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15EE909-BD84-4FB4-B19F-88052C7FC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218582">
              <a:defRPr/>
            </a:lvl1pPr>
          </a:lstStyle>
          <a:p>
            <a:pPr>
              <a:defRPr/>
            </a:pPr>
            <a:fld id="{935E6C5A-920A-464C-951B-E34C9D1176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1CC48A6-5500-41A6-8DB1-54AC39A5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56" y="6497580"/>
            <a:ext cx="3860297" cy="366267"/>
          </a:xfrm>
          <a:prstGeom prst="rect">
            <a:avLst/>
          </a:prstGeom>
        </p:spPr>
        <p:txBody>
          <a:bodyPr lIns="91352" tIns="45672" rIns="91352" bIns="45672"/>
          <a:lstStyle>
            <a:lvl1pPr defTabSz="1218582">
              <a:defRPr dirty="0"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| ОАО «РЖД» – 8 лет в пути!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90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4006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799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0F191D97-2A28-4D89-8494-167A7BADD8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3"/>
            <a:ext cx="12190413" cy="137615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="" xmlns:a16="http://schemas.microsoft.com/office/drawing/2014/main" id="{D063BDC0-F96E-47FD-9309-6E0C7B472C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6508147"/>
            <a:ext cx="12190413" cy="35144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6" name="Picture 17" descr="rzd_logo.png">
            <a:extLst>
              <a:ext uri="{FF2B5EF4-FFF2-40B4-BE49-F238E27FC236}">
                <a16:creationId xmlns="" xmlns:a16="http://schemas.microsoft.com/office/drawing/2014/main" id="{9B7DF437-8FBB-46FC-9C2A-DD8C85E52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99" y="6512379"/>
            <a:ext cx="764018" cy="3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68" y="715963"/>
            <a:ext cx="11276187" cy="37394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1183" y="1846179"/>
            <a:ext cx="11269782" cy="4322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47EF5AC-C5FE-4543-87E5-39E46125C3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218582">
              <a:defRPr/>
            </a:lvl1pPr>
          </a:lstStyle>
          <a:p>
            <a:pPr>
              <a:defRPr/>
            </a:pPr>
            <a:fld id="{C2DB5F67-CA19-4ADD-BEBA-52B6DE3473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9F0BC78-595B-40A7-83B3-C6B42D1D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56" y="6497580"/>
            <a:ext cx="3860297" cy="366267"/>
          </a:xfrm>
          <a:prstGeom prst="rect">
            <a:avLst/>
          </a:prstGeom>
        </p:spPr>
        <p:txBody>
          <a:bodyPr lIns="91352" tIns="45672" rIns="91352" bIns="45672"/>
          <a:lstStyle>
            <a:lvl1pPr defTabSz="1218582">
              <a:defRPr dirty="0"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| ОАО «РЖД» – 8 лет в пути!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6245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="" xmlns:a16="http://schemas.microsoft.com/office/drawing/2014/main" id="{EE7E788E-7271-4B48-A90B-62967E7CC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3"/>
            <a:ext cx="12190413" cy="137615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="" xmlns:a16="http://schemas.microsoft.com/office/drawing/2014/main" id="{A3E538C7-AB44-4F98-85F3-0CBE399516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6508147"/>
            <a:ext cx="12190413" cy="35144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7" name="Picture 17" descr="rzd_logo.png">
            <a:extLst>
              <a:ext uri="{FF2B5EF4-FFF2-40B4-BE49-F238E27FC236}">
                <a16:creationId xmlns="" xmlns:a16="http://schemas.microsoft.com/office/drawing/2014/main" id="{A68A4869-9AFD-4A3D-BA55-3DF40E9A7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99" y="6512379"/>
            <a:ext cx="764018" cy="3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68" y="715963"/>
            <a:ext cx="11276187" cy="37394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1183" y="1846179"/>
            <a:ext cx="9350216" cy="4322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10021129" y="1930877"/>
            <a:ext cx="1669832" cy="423314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672B344F-E4EB-4B76-96C5-B0B0373277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1218582">
              <a:defRPr/>
            </a:lvl1pPr>
          </a:lstStyle>
          <a:p>
            <a:pPr>
              <a:defRPr/>
            </a:pPr>
            <a:fld id="{238FED7E-93DA-4DD7-9B7C-6AD46FCE26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8698E778-98F4-43B2-9B65-59199988E7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30156" y="6497580"/>
            <a:ext cx="3860297" cy="366267"/>
          </a:xfrm>
          <a:prstGeom prst="rect">
            <a:avLst/>
          </a:prstGeom>
        </p:spPr>
        <p:txBody>
          <a:bodyPr lIns="91352" tIns="45672" rIns="91352" bIns="45672"/>
          <a:lstStyle>
            <a:lvl1pPr defTabSz="1218582">
              <a:defRPr dirty="0"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| ОАО «РЖД» – 8 лет в пути!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0799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="" xmlns:a16="http://schemas.microsoft.com/office/drawing/2014/main" id="{7B719D9C-902D-4122-867B-6A1F4BDC28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3"/>
            <a:ext cx="12190413" cy="137615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="" xmlns:a16="http://schemas.microsoft.com/office/drawing/2014/main" id="{B7BE2ED6-547C-4D5D-B402-DC9092C3BB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6508147"/>
            <a:ext cx="12190413" cy="35144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7" name="Picture 17" descr="rzd_logo.png">
            <a:extLst>
              <a:ext uri="{FF2B5EF4-FFF2-40B4-BE49-F238E27FC236}">
                <a16:creationId xmlns="" xmlns:a16="http://schemas.microsoft.com/office/drawing/2014/main" id="{E7D677AD-DB1A-4DD6-98B9-DF210D432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99" y="6512379"/>
            <a:ext cx="764018" cy="3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65049" y="1846165"/>
            <a:ext cx="5525897" cy="432255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1168" y="1846165"/>
            <a:ext cx="5519548" cy="432255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3868" y="715963"/>
            <a:ext cx="11276187" cy="37394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DE44ABC2-62BC-437A-974B-ADDAED3347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1218582">
              <a:defRPr/>
            </a:lvl1pPr>
          </a:lstStyle>
          <a:p>
            <a:pPr>
              <a:defRPr/>
            </a:pPr>
            <a:fld id="{4397EB92-107D-4ECC-9975-D4E3A4BAE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C5BC471E-2C62-491A-BEDD-F19D16CC72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30156" y="6497580"/>
            <a:ext cx="3860297" cy="366267"/>
          </a:xfrm>
          <a:prstGeom prst="rect">
            <a:avLst/>
          </a:prstGeom>
        </p:spPr>
        <p:txBody>
          <a:bodyPr lIns="91352" tIns="45672" rIns="91352" bIns="45672"/>
          <a:lstStyle>
            <a:lvl1pPr defTabSz="1218582">
              <a:defRPr dirty="0"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| ОАО «РЖД» – 8 лет в пути!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0241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="" xmlns:a16="http://schemas.microsoft.com/office/drawing/2014/main" id="{AC52DD76-C3DD-401B-B2E1-04454C0451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3"/>
            <a:ext cx="12190413" cy="137615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="" xmlns:a16="http://schemas.microsoft.com/office/drawing/2014/main" id="{289A0BA9-C99A-4775-A983-C4C5A50958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6508147"/>
            <a:ext cx="12190413" cy="35144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7" name="Picture 17" descr="rzd_logo.png">
            <a:extLst>
              <a:ext uri="{FF2B5EF4-FFF2-40B4-BE49-F238E27FC236}">
                <a16:creationId xmlns="" xmlns:a16="http://schemas.microsoft.com/office/drawing/2014/main" id="{FB4744F6-FFDC-4D82-9584-77BE0135C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99" y="6512379"/>
            <a:ext cx="764018" cy="3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183" y="1930876"/>
            <a:ext cx="9350216" cy="423314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1129" y="1930877"/>
            <a:ext cx="1669832" cy="423314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868" y="715963"/>
            <a:ext cx="11276187" cy="37394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8AC85330-18E8-481D-8068-F9124C5153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1218582">
              <a:defRPr/>
            </a:lvl1pPr>
          </a:lstStyle>
          <a:p>
            <a:pPr>
              <a:defRPr/>
            </a:pPr>
            <a:fld id="{1B0BBFA4-8D25-46EB-BD0A-3D01FA1BC2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00842F89-5A17-4241-A7B1-7E48C060B2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0156" y="6497580"/>
            <a:ext cx="3860297" cy="366267"/>
          </a:xfrm>
          <a:prstGeom prst="rect">
            <a:avLst/>
          </a:prstGeom>
        </p:spPr>
        <p:txBody>
          <a:bodyPr lIns="91352" tIns="45672" rIns="91352" bIns="45672"/>
          <a:lstStyle>
            <a:lvl1pPr defTabSz="1218582">
              <a:defRPr dirty="0"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| ОАО «РЖД» – 8 лет в пути!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199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5382B3B3-839C-4D94-8927-03755DE9D5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3"/>
            <a:ext cx="12190413" cy="137615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3E3B5FB5-3DF0-4541-8D04-B6E8A3757E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" y="6508147"/>
            <a:ext cx="12190413" cy="35144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6" tIns="45608" rIns="91226" bIns="45608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12" name="Picture 17" descr="rzd_logo.png">
            <a:extLst>
              <a:ext uri="{FF2B5EF4-FFF2-40B4-BE49-F238E27FC236}">
                <a16:creationId xmlns="" xmlns:a16="http://schemas.microsoft.com/office/drawing/2014/main" id="{0576CA30-B302-45E8-B5F5-1AAB944BA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99" y="6512379"/>
            <a:ext cx="764018" cy="3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169" y="1930876"/>
            <a:ext cx="5519545" cy="354412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168" y="5664997"/>
            <a:ext cx="5519548" cy="4880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868" y="715963"/>
            <a:ext cx="11276187" cy="37394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1415" y="1930876"/>
            <a:ext cx="5519545" cy="354412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1398" y="5664997"/>
            <a:ext cx="5519548" cy="4880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9EAE558-EFE3-4126-82DD-CA604E434A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1218582">
              <a:defRPr/>
            </a:lvl1pPr>
          </a:lstStyle>
          <a:p>
            <a:pPr>
              <a:defRPr/>
            </a:pPr>
            <a:fld id="{15A93B67-0E72-4833-B0D3-E8998A7B6C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C5FE6974-CB9D-4CD1-8DCA-EE1A61E243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0156" y="6497580"/>
            <a:ext cx="3860297" cy="366267"/>
          </a:xfrm>
          <a:prstGeom prst="rect">
            <a:avLst/>
          </a:prstGeom>
        </p:spPr>
        <p:txBody>
          <a:bodyPr lIns="91352" tIns="45672" rIns="91352" bIns="45672"/>
          <a:lstStyle>
            <a:lvl1pPr defTabSz="1218582">
              <a:defRPr dirty="0"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| ОАО «РЖД» – 8 лет в пути!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3827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60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60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2120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6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60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7" y="680591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" name="Группа 16"/>
          <p:cNvGrpSpPr/>
          <p:nvPr userDrawn="1"/>
        </p:nvGrpSpPr>
        <p:grpSpPr>
          <a:xfrm>
            <a:off x="214916" y="257234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4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002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56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8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8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84" y="214878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86701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620" y="5771899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4290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042" y="5029565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4290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991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3709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4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4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566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284" y="1502122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97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7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80" y="6545194"/>
            <a:ext cx="444442" cy="241356"/>
          </a:xfrm>
        </p:spPr>
        <p:txBody>
          <a:bodyPr lIns="115869" tIns="57935" rIns="115869" bIns="57935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7337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659362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4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4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51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687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3264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1061486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5146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35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6044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83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723" y="236592"/>
            <a:ext cx="373949" cy="57210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555" y="236592"/>
            <a:ext cx="8262391" cy="5721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1184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65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84" y="1502122"/>
            <a:ext cx="5462405" cy="44555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029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65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286" y="1502122"/>
            <a:ext cx="11127985" cy="4455557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630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65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84" y="1502122"/>
            <a:ext cx="5462405" cy="44555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1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7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80" y="6545194"/>
            <a:ext cx="444442" cy="241356"/>
          </a:xfrm>
        </p:spPr>
        <p:txBody>
          <a:bodyPr lIns="115869" tIns="57935" rIns="115869" bIns="57935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053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1" y="213968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2388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5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5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917" tIns="60958" rIns="121917" bIns="60958" anchor="ctr"/>
          <a:lstStyle>
            <a:lvl1pPr>
              <a:defRPr/>
            </a:lvl1pPr>
          </a:lstStyle>
          <a:p>
            <a:pPr defTabSz="121913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13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7985" y="6545190"/>
            <a:ext cx="442325" cy="241356"/>
          </a:xfrm>
        </p:spPr>
        <p:txBody>
          <a:bodyPr wrap="square" lIns="116108" tIns="58051" rIns="116108" bIns="58051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7952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7" y="213968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5" y="1509109"/>
            <a:ext cx="11072647" cy="4591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82168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917" tIns="60958" rIns="121917" bIns="60958" anchor="ctr"/>
          <a:lstStyle>
            <a:lvl1pPr>
              <a:defRPr/>
            </a:lvl1pPr>
          </a:lstStyle>
          <a:p>
            <a:pPr defTabSz="121913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13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6365" tIns="58183" rIns="116365" bIns="58183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0146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8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94161" y="357271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998" tIns="71998" rIns="71998" bIns="71998" anchor="ctr" anchorCtr="1"/>
          <a:lstStyle/>
          <a:p>
            <a:pPr defTabSz="121913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8392" y="368385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/>
          <a:lstStyle/>
          <a:p>
            <a:pPr algn="r" defTabSz="121913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09506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r" defTabSz="121913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1687" y="2877217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7401" y="2507245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02625" y="1160731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917" tIns="60958" rIns="121917" bIns="60958" anchor="ctr"/>
          <a:lstStyle>
            <a:lvl1pPr>
              <a:defRPr/>
            </a:lvl1pPr>
          </a:lstStyle>
          <a:p>
            <a:pPr defTabSz="121913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13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0849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0849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10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438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917" tIns="60958" rIns="121917" bIns="60958" anchor="ctr"/>
          <a:lstStyle>
            <a:lvl1pPr>
              <a:defRPr/>
            </a:lvl1pPr>
          </a:lstStyle>
          <a:p>
            <a:pPr defTabSz="121913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13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0770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5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917" tIns="60958" rIns="121917" bIns="60958" anchor="ctr"/>
          <a:lstStyle>
            <a:lvl1pPr>
              <a:defRPr/>
            </a:lvl1pPr>
          </a:lstStyle>
          <a:p>
            <a:pPr defTabSz="121913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13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71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1729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917" tIns="60958" rIns="121917" bIns="60958" anchor="ctr"/>
          <a:lstStyle>
            <a:lvl1pPr>
              <a:defRPr/>
            </a:lvl1pPr>
          </a:lstStyle>
          <a:p>
            <a:pPr defTabSz="121913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13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71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2323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917" tIns="60958" rIns="121917" bIns="60958" anchor="ctr"/>
          <a:lstStyle>
            <a:lvl1pPr>
              <a:defRPr/>
            </a:lvl1pPr>
          </a:lstStyle>
          <a:p>
            <a:pPr defTabSz="121913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13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3807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43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43" y="350125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1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95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91152" y="2193827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94335" y="357447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682" tIns="71682" rIns="71682" bIns="71682" anchor="ctr" anchorCtr="1"/>
          <a:lstStyle/>
          <a:p>
            <a:pPr defTabSz="121824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8392" y="368520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86" tIns="60694" rIns="121386" bIns="60694"/>
          <a:lstStyle/>
          <a:p>
            <a:pPr algn="r" defTabSz="121824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09510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86" tIns="60694" rIns="121386" bIns="60694" anchor="ctr"/>
          <a:lstStyle/>
          <a:p>
            <a:pPr algn="r" defTabSz="121824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1823" y="2877225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7538" y="2507421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02627" y="1160867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1018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1018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10"/>
            </p:custDataLst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1731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5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43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43" y="350125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1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9931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096"/>
            <a:ext cx="9001012" cy="312811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913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6050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096"/>
            <a:ext cx="9001012" cy="312811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913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1887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1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7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6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7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97" y="2907521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15" indent="0">
              <a:buNone/>
              <a:defRPr sz="2400"/>
            </a:lvl2pPr>
            <a:lvl3pPr marL="1218280" indent="0">
              <a:buNone/>
              <a:defRPr sz="2100"/>
            </a:lvl3pPr>
            <a:lvl4pPr marL="1827410" indent="0">
              <a:buNone/>
              <a:defRPr sz="1900"/>
            </a:lvl4pPr>
            <a:lvl5pPr marL="2436558" indent="0">
              <a:buNone/>
              <a:defRPr sz="1900"/>
            </a:lvl5pPr>
            <a:lvl6pPr marL="3045675" indent="0">
              <a:buNone/>
              <a:defRPr sz="1900"/>
            </a:lvl6pPr>
            <a:lvl7pPr marL="3654791" indent="0">
              <a:buNone/>
              <a:defRPr sz="1900"/>
            </a:lvl7pPr>
            <a:lvl8pPr marL="4263936" indent="0">
              <a:buNone/>
              <a:defRPr sz="1900"/>
            </a:lvl8pPr>
            <a:lvl9pPr marL="4873068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5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3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47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86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47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53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386" tIns="60694" rIns="121386" bIns="60694" anchor="ctr"/>
          <a:lstStyle>
            <a:lvl1pPr>
              <a:defRPr/>
            </a:lvl1pPr>
          </a:lstStyle>
          <a:p>
            <a:pPr defTabSz="121824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24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31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11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47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7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11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47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01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9" y="92237"/>
            <a:ext cx="9001012" cy="312811"/>
          </a:xfrm>
          <a:prstGeom prst="rect">
            <a:avLst/>
          </a:prstGeom>
        </p:spPr>
        <p:txBody>
          <a:bodyPr lIns="121386" tIns="60694" rIns="121386" bIns="60694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24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57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9" y="92237"/>
            <a:ext cx="9001012" cy="312811"/>
          </a:xfrm>
          <a:prstGeom prst="rect">
            <a:avLst/>
          </a:prstGeom>
        </p:spPr>
        <p:txBody>
          <a:bodyPr lIns="121386" tIns="60694" rIns="121386" bIns="60694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24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64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47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7"/>
            </p:custDataLst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64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758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3563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180" y="5029703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3563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455" y="1502230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80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59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7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97" y="2907521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71" indent="0">
              <a:buNone/>
              <a:defRPr sz="2400"/>
            </a:lvl2pPr>
            <a:lvl3pPr marL="1218390" indent="0">
              <a:buNone/>
              <a:defRPr sz="2100"/>
            </a:lvl3pPr>
            <a:lvl4pPr marL="1827576" indent="0">
              <a:buNone/>
              <a:defRPr sz="1900"/>
            </a:lvl4pPr>
            <a:lvl5pPr marL="2436778" indent="0">
              <a:buNone/>
              <a:defRPr sz="1900"/>
            </a:lvl5pPr>
            <a:lvl6pPr marL="3045948" indent="0">
              <a:buNone/>
              <a:defRPr sz="1900"/>
            </a:lvl6pPr>
            <a:lvl7pPr marL="3655119" indent="0">
              <a:buNone/>
              <a:defRPr sz="1900"/>
            </a:lvl7pPr>
            <a:lvl8pPr marL="4264320" indent="0">
              <a:buNone/>
              <a:defRPr sz="1900"/>
            </a:lvl8pPr>
            <a:lvl9pPr marL="4873507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94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0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659397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607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1" indent="0">
              <a:buNone/>
              <a:defRPr sz="2700" b="1"/>
            </a:lvl2pPr>
            <a:lvl3pPr marL="1218390" indent="0">
              <a:buNone/>
              <a:defRPr sz="2400" b="1"/>
            </a:lvl3pPr>
            <a:lvl4pPr marL="1827576" indent="0">
              <a:buNone/>
              <a:defRPr sz="2100" b="1"/>
            </a:lvl4pPr>
            <a:lvl5pPr marL="2436778" indent="0">
              <a:buNone/>
              <a:defRPr sz="2100" b="1"/>
            </a:lvl5pPr>
            <a:lvl6pPr marL="3045948" indent="0">
              <a:buNone/>
              <a:defRPr sz="2100" b="1"/>
            </a:lvl6pPr>
            <a:lvl7pPr marL="3655119" indent="0">
              <a:buNone/>
              <a:defRPr sz="2100" b="1"/>
            </a:lvl7pPr>
            <a:lvl8pPr marL="4264320" indent="0">
              <a:buNone/>
              <a:defRPr sz="2100" b="1"/>
            </a:lvl8pPr>
            <a:lvl9pPr marL="487350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514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73" y="1535607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1" indent="0">
              <a:buNone/>
              <a:defRPr sz="2700" b="1"/>
            </a:lvl2pPr>
            <a:lvl3pPr marL="1218390" indent="0">
              <a:buNone/>
              <a:defRPr sz="2400" b="1"/>
            </a:lvl3pPr>
            <a:lvl4pPr marL="1827576" indent="0">
              <a:buNone/>
              <a:defRPr sz="2100" b="1"/>
            </a:lvl4pPr>
            <a:lvl5pPr marL="2436778" indent="0">
              <a:buNone/>
              <a:defRPr sz="2100" b="1"/>
            </a:lvl5pPr>
            <a:lvl6pPr marL="3045948" indent="0">
              <a:buNone/>
              <a:defRPr sz="2100" b="1"/>
            </a:lvl6pPr>
            <a:lvl7pPr marL="3655119" indent="0">
              <a:buNone/>
              <a:defRPr sz="2100" b="1"/>
            </a:lvl7pPr>
            <a:lvl8pPr marL="4264320" indent="0">
              <a:buNone/>
              <a:defRPr sz="2100" b="1"/>
            </a:lvl8pPr>
            <a:lvl9pPr marL="487350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73" y="2175514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48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15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46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657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5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60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171" indent="0">
              <a:buNone/>
              <a:defRPr sz="1600"/>
            </a:lvl2pPr>
            <a:lvl3pPr marL="1218390" indent="0">
              <a:buNone/>
              <a:defRPr sz="1300"/>
            </a:lvl3pPr>
            <a:lvl4pPr marL="1827576" indent="0">
              <a:buNone/>
              <a:defRPr sz="1200"/>
            </a:lvl4pPr>
            <a:lvl5pPr marL="2436778" indent="0">
              <a:buNone/>
              <a:defRPr sz="1200"/>
            </a:lvl5pPr>
            <a:lvl6pPr marL="3045948" indent="0">
              <a:buNone/>
              <a:defRPr sz="1200"/>
            </a:lvl6pPr>
            <a:lvl7pPr marL="3655119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80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73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3052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171" indent="0">
              <a:buNone/>
              <a:defRPr sz="3700"/>
            </a:lvl2pPr>
            <a:lvl3pPr marL="1218390" indent="0">
              <a:buNone/>
              <a:defRPr sz="3200"/>
            </a:lvl3pPr>
            <a:lvl4pPr marL="1827576" indent="0">
              <a:buNone/>
              <a:defRPr sz="2700"/>
            </a:lvl4pPr>
            <a:lvl5pPr marL="2436778" indent="0">
              <a:buNone/>
              <a:defRPr sz="2700"/>
            </a:lvl5pPr>
            <a:lvl6pPr marL="3045948" indent="0">
              <a:buNone/>
              <a:defRPr sz="2700"/>
            </a:lvl6pPr>
            <a:lvl7pPr marL="3655119" indent="0">
              <a:buNone/>
              <a:defRPr sz="2700"/>
            </a:lvl7pPr>
            <a:lvl8pPr marL="4264320" indent="0">
              <a:buNone/>
              <a:defRPr sz="2700"/>
            </a:lvl8pPr>
            <a:lvl9pPr marL="4873507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75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171" indent="0">
              <a:buNone/>
              <a:defRPr sz="1600"/>
            </a:lvl2pPr>
            <a:lvl3pPr marL="1218390" indent="0">
              <a:buNone/>
              <a:defRPr sz="1300"/>
            </a:lvl3pPr>
            <a:lvl4pPr marL="1827576" indent="0">
              <a:buNone/>
              <a:defRPr sz="1200"/>
            </a:lvl4pPr>
            <a:lvl5pPr marL="2436778" indent="0">
              <a:buNone/>
              <a:defRPr sz="1200"/>
            </a:lvl5pPr>
            <a:lvl6pPr marL="3045948" indent="0">
              <a:buNone/>
              <a:defRPr sz="1200"/>
            </a:lvl6pPr>
            <a:lvl7pPr marL="3655119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85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1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899" y="236728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92" y="236728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4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659397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611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15" indent="0">
              <a:buNone/>
              <a:defRPr sz="2700" b="1"/>
            </a:lvl2pPr>
            <a:lvl3pPr marL="1218280" indent="0">
              <a:buNone/>
              <a:defRPr sz="2400" b="1"/>
            </a:lvl3pPr>
            <a:lvl4pPr marL="1827410" indent="0">
              <a:buNone/>
              <a:defRPr sz="2100" b="1"/>
            </a:lvl4pPr>
            <a:lvl5pPr marL="2436558" indent="0">
              <a:buNone/>
              <a:defRPr sz="2100" b="1"/>
            </a:lvl5pPr>
            <a:lvl6pPr marL="3045675" indent="0">
              <a:buNone/>
              <a:defRPr sz="2100" b="1"/>
            </a:lvl6pPr>
            <a:lvl7pPr marL="3654791" indent="0">
              <a:buNone/>
              <a:defRPr sz="2100" b="1"/>
            </a:lvl7pPr>
            <a:lvl8pPr marL="4263936" indent="0">
              <a:buNone/>
              <a:defRPr sz="2100" b="1"/>
            </a:lvl8pPr>
            <a:lvl9pPr marL="487306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514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73" y="1535611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15" indent="0">
              <a:buNone/>
              <a:defRPr sz="2700" b="1"/>
            </a:lvl2pPr>
            <a:lvl3pPr marL="1218280" indent="0">
              <a:buNone/>
              <a:defRPr sz="2400" b="1"/>
            </a:lvl3pPr>
            <a:lvl4pPr marL="1827410" indent="0">
              <a:buNone/>
              <a:defRPr sz="2100" b="1"/>
            </a:lvl4pPr>
            <a:lvl5pPr marL="2436558" indent="0">
              <a:buNone/>
              <a:defRPr sz="2100" b="1"/>
            </a:lvl5pPr>
            <a:lvl6pPr marL="3045675" indent="0">
              <a:buNone/>
              <a:defRPr sz="2100" b="1"/>
            </a:lvl6pPr>
            <a:lvl7pPr marL="3654791" indent="0">
              <a:buNone/>
              <a:defRPr sz="2100" b="1"/>
            </a:lvl7pPr>
            <a:lvl8pPr marL="4263936" indent="0">
              <a:buNone/>
              <a:defRPr sz="2100" b="1"/>
            </a:lvl8pPr>
            <a:lvl9pPr marL="487306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73" y="2175514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14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27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320" y="1502230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02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28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61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69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35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61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1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60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61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16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61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76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7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570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75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67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6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6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45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400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28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0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0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15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952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9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94330" y="357443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686" tIns="71686" rIns="71686" bIns="71686" anchor="ctr" anchorCtr="1"/>
          <a:lstStyle/>
          <a:p>
            <a:pPr defTabSz="121835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8392" y="368520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98" tIns="60698" rIns="121398" bIns="60698"/>
          <a:lstStyle/>
          <a:p>
            <a:pPr algn="r" defTabSz="121835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09510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98" tIns="60698" rIns="121398" bIns="60698" anchor="ctr"/>
          <a:lstStyle/>
          <a:p>
            <a:pPr algn="r" defTabSz="121835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1823" y="2877221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7538" y="2507417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02625" y="1160867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1018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1018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10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97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23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43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4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91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43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54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623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43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99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411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411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43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790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237"/>
            <a:ext cx="9001012" cy="312811"/>
          </a:xfrm>
          <a:prstGeom prst="rect">
            <a:avLst/>
          </a:prstGeom>
        </p:spPr>
        <p:txBody>
          <a:bodyPr lIns="121398" tIns="60698" rIns="121398" bIns="6069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5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46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237"/>
            <a:ext cx="9001012" cy="312811"/>
          </a:xfrm>
          <a:prstGeom prst="rect">
            <a:avLst/>
          </a:prstGeom>
        </p:spPr>
        <p:txBody>
          <a:bodyPr lIns="121398" tIns="60698" rIns="121398" bIns="6069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35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132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7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7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443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7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34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321479" y="1387803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758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3563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180" y="5029703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3563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8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250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0632" y="837506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7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97" y="2907521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71" indent="0">
              <a:buNone/>
              <a:defRPr sz="2400"/>
            </a:lvl2pPr>
            <a:lvl3pPr marL="1218390" indent="0">
              <a:buNone/>
              <a:defRPr sz="2100"/>
            </a:lvl3pPr>
            <a:lvl4pPr marL="1827576" indent="0">
              <a:buNone/>
              <a:defRPr sz="1900"/>
            </a:lvl4pPr>
            <a:lvl5pPr marL="2436778" indent="0">
              <a:buNone/>
              <a:defRPr sz="1900"/>
            </a:lvl5pPr>
            <a:lvl6pPr marL="3045948" indent="0">
              <a:buNone/>
              <a:defRPr sz="1900"/>
            </a:lvl6pPr>
            <a:lvl7pPr marL="3655119" indent="0">
              <a:buNone/>
              <a:defRPr sz="1900"/>
            </a:lvl7pPr>
            <a:lvl8pPr marL="4264320" indent="0">
              <a:buNone/>
              <a:defRPr sz="1900"/>
            </a:lvl8pPr>
            <a:lvl9pPr marL="4873507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3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661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57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60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115" indent="0">
              <a:buNone/>
              <a:defRPr sz="1600"/>
            </a:lvl2pPr>
            <a:lvl3pPr marL="1218280" indent="0">
              <a:buNone/>
              <a:defRPr sz="1300"/>
            </a:lvl3pPr>
            <a:lvl4pPr marL="1827410" indent="0">
              <a:buNone/>
              <a:defRPr sz="1200"/>
            </a:lvl4pPr>
            <a:lvl5pPr marL="2436558" indent="0">
              <a:buNone/>
              <a:defRPr sz="1200"/>
            </a:lvl5pPr>
            <a:lvl6pPr marL="3045675" indent="0">
              <a:buNone/>
              <a:defRPr sz="1200"/>
            </a:lvl6pPr>
            <a:lvl7pPr marL="3654791" indent="0">
              <a:buNone/>
              <a:defRPr sz="1200"/>
            </a:lvl7pPr>
            <a:lvl8pPr marL="4263936" indent="0">
              <a:buNone/>
              <a:defRPr sz="1200"/>
            </a:lvl8pPr>
            <a:lvl9pPr marL="487306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125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9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9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770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659397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607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1" indent="0">
              <a:buNone/>
              <a:defRPr sz="2700" b="1"/>
            </a:lvl2pPr>
            <a:lvl3pPr marL="1218390" indent="0">
              <a:buNone/>
              <a:defRPr sz="2400" b="1"/>
            </a:lvl3pPr>
            <a:lvl4pPr marL="1827576" indent="0">
              <a:buNone/>
              <a:defRPr sz="2100" b="1"/>
            </a:lvl4pPr>
            <a:lvl5pPr marL="2436778" indent="0">
              <a:buNone/>
              <a:defRPr sz="2100" b="1"/>
            </a:lvl5pPr>
            <a:lvl6pPr marL="3045948" indent="0">
              <a:buNone/>
              <a:defRPr sz="2100" b="1"/>
            </a:lvl6pPr>
            <a:lvl7pPr marL="3655119" indent="0">
              <a:buNone/>
              <a:defRPr sz="2100" b="1"/>
            </a:lvl7pPr>
            <a:lvl8pPr marL="4264320" indent="0">
              <a:buNone/>
              <a:defRPr sz="2100" b="1"/>
            </a:lvl8pPr>
            <a:lvl9pPr marL="4873507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514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73" y="1535607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1" indent="0">
              <a:buNone/>
              <a:defRPr sz="2700" b="1"/>
            </a:lvl2pPr>
            <a:lvl3pPr marL="1218390" indent="0">
              <a:buNone/>
              <a:defRPr sz="2400" b="1"/>
            </a:lvl3pPr>
            <a:lvl4pPr marL="1827576" indent="0">
              <a:buNone/>
              <a:defRPr sz="2100" b="1"/>
            </a:lvl4pPr>
            <a:lvl5pPr marL="2436778" indent="0">
              <a:buNone/>
              <a:defRPr sz="2100" b="1"/>
            </a:lvl5pPr>
            <a:lvl6pPr marL="3045948" indent="0">
              <a:buNone/>
              <a:defRPr sz="2100" b="1"/>
            </a:lvl6pPr>
            <a:lvl7pPr marL="3655119" indent="0">
              <a:buNone/>
              <a:defRPr sz="2100" b="1"/>
            </a:lvl7pPr>
            <a:lvl8pPr marL="4264320" indent="0">
              <a:buNone/>
              <a:defRPr sz="2100" b="1"/>
            </a:lvl8pPr>
            <a:lvl9pPr marL="4873507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73" y="2175514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0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3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3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507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02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657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5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60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171" indent="0">
              <a:buNone/>
              <a:defRPr sz="1600"/>
            </a:lvl2pPr>
            <a:lvl3pPr marL="1218390" indent="0">
              <a:buNone/>
              <a:defRPr sz="1300"/>
            </a:lvl3pPr>
            <a:lvl4pPr marL="1827576" indent="0">
              <a:buNone/>
              <a:defRPr sz="1200"/>
            </a:lvl4pPr>
            <a:lvl5pPr marL="2436778" indent="0">
              <a:buNone/>
              <a:defRPr sz="1200"/>
            </a:lvl5pPr>
            <a:lvl6pPr marL="3045948" indent="0">
              <a:buNone/>
              <a:defRPr sz="1200"/>
            </a:lvl6pPr>
            <a:lvl7pPr marL="3655119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185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73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3052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171" indent="0">
              <a:buNone/>
              <a:defRPr sz="3700"/>
            </a:lvl2pPr>
            <a:lvl3pPr marL="1218390" indent="0">
              <a:buNone/>
              <a:defRPr sz="3200"/>
            </a:lvl3pPr>
            <a:lvl4pPr marL="1827576" indent="0">
              <a:buNone/>
              <a:defRPr sz="2700"/>
            </a:lvl4pPr>
            <a:lvl5pPr marL="2436778" indent="0">
              <a:buNone/>
              <a:defRPr sz="2700"/>
            </a:lvl5pPr>
            <a:lvl6pPr marL="3045948" indent="0">
              <a:buNone/>
              <a:defRPr sz="2700"/>
            </a:lvl6pPr>
            <a:lvl7pPr marL="3655119" indent="0">
              <a:buNone/>
              <a:defRPr sz="2700"/>
            </a:lvl7pPr>
            <a:lvl8pPr marL="4264320" indent="0">
              <a:buNone/>
              <a:defRPr sz="2700"/>
            </a:lvl8pPr>
            <a:lvl9pPr marL="4873507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75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171" indent="0">
              <a:buNone/>
              <a:defRPr sz="1600"/>
            </a:lvl2pPr>
            <a:lvl3pPr marL="1218390" indent="0">
              <a:buNone/>
              <a:defRPr sz="1300"/>
            </a:lvl3pPr>
            <a:lvl4pPr marL="1827576" indent="0">
              <a:buNone/>
              <a:defRPr sz="1200"/>
            </a:lvl4pPr>
            <a:lvl5pPr marL="2436778" indent="0">
              <a:buNone/>
              <a:defRPr sz="1200"/>
            </a:lvl5pPr>
            <a:lvl6pPr marL="3045948" indent="0">
              <a:buNone/>
              <a:defRPr sz="1200"/>
            </a:lvl6pPr>
            <a:lvl7pPr marL="3655119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24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94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899" y="236728"/>
            <a:ext cx="373949" cy="57210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92" y="236728"/>
            <a:ext cx="8262391" cy="5721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329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2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41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2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320" y="1502230"/>
            <a:ext cx="11127985" cy="4455557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76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3052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115" indent="0">
              <a:buNone/>
              <a:defRPr sz="3700"/>
            </a:lvl2pPr>
            <a:lvl3pPr marL="1218280" indent="0">
              <a:buNone/>
              <a:defRPr sz="3200"/>
            </a:lvl3pPr>
            <a:lvl4pPr marL="1827410" indent="0">
              <a:buNone/>
              <a:defRPr sz="2700"/>
            </a:lvl4pPr>
            <a:lvl5pPr marL="2436558" indent="0">
              <a:buNone/>
              <a:defRPr sz="2700"/>
            </a:lvl5pPr>
            <a:lvl6pPr marL="3045675" indent="0">
              <a:buNone/>
              <a:defRPr sz="2700"/>
            </a:lvl6pPr>
            <a:lvl7pPr marL="3654791" indent="0">
              <a:buNone/>
              <a:defRPr sz="2700"/>
            </a:lvl7pPr>
            <a:lvl8pPr marL="4263936" indent="0">
              <a:buNone/>
              <a:defRPr sz="2700"/>
            </a:lvl8pPr>
            <a:lvl9pPr marL="4873068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757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115" indent="0">
              <a:buNone/>
              <a:defRPr sz="1600"/>
            </a:lvl2pPr>
            <a:lvl3pPr marL="1218280" indent="0">
              <a:buNone/>
              <a:defRPr sz="1300"/>
            </a:lvl3pPr>
            <a:lvl4pPr marL="1827410" indent="0">
              <a:buNone/>
              <a:defRPr sz="1200"/>
            </a:lvl4pPr>
            <a:lvl5pPr marL="2436558" indent="0">
              <a:buNone/>
              <a:defRPr sz="1200"/>
            </a:lvl5pPr>
            <a:lvl6pPr marL="3045675" indent="0">
              <a:buNone/>
              <a:defRPr sz="1200"/>
            </a:lvl6pPr>
            <a:lvl7pPr marL="3654791" indent="0">
              <a:buNone/>
              <a:defRPr sz="1200"/>
            </a:lvl7pPr>
            <a:lvl8pPr marL="4263936" indent="0">
              <a:buNone/>
              <a:defRPr sz="1200"/>
            </a:lvl8pPr>
            <a:lvl9pPr marL="487306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37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696" y="261442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4002"/>
            <a:ext cx="8522708" cy="37394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452" y="1502230"/>
            <a:ext cx="5462405" cy="44555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0000" y="1502230"/>
            <a:ext cx="5462406" cy="44555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450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4002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333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8161" y="6545190"/>
            <a:ext cx="442325" cy="241356"/>
          </a:xfrm>
        </p:spPr>
        <p:txBody>
          <a:bodyPr wrap="square" lIns="115622" tIns="57808" rIns="115622" bIns="57808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305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4002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25" y="1509109"/>
            <a:ext cx="11072647" cy="4591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8786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620" y="35744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5880" tIns="57940" rIns="115880" bIns="57940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889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5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751" y="368385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94330" y="357443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686" tIns="71686" rIns="71686" bIns="71686" anchor="ctr" anchorCtr="1"/>
          <a:lstStyle/>
          <a:p>
            <a:pPr defTabSz="121835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8392" y="368520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98" tIns="60698" rIns="121398" bIns="60698"/>
          <a:lstStyle/>
          <a:p>
            <a:pPr algn="r" defTabSz="121835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09510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398" tIns="60698" rIns="121398" bIns="60698" anchor="ctr"/>
          <a:lstStyle/>
          <a:p>
            <a:pPr algn="r" defTabSz="121835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1823" y="2877221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7538" y="2507417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02625" y="1160867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1018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1018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10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511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990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43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502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443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10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652908" y="6507219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398" tIns="60698" rIns="121398" bIns="60698" anchor="ctr"/>
          <a:lstStyle>
            <a:lvl1pPr>
              <a:defRPr/>
            </a:lvl1pPr>
          </a:lstStyle>
          <a:p>
            <a:pPr defTabSz="121835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35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9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47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vmlDrawing" Target="../drawings/vmlDrawing1.vml"/><Relationship Id="rId45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3.xml"/><Relationship Id="rId48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79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5.xml"/><Relationship Id="rId7" Type="http://schemas.openxmlformats.org/officeDocument/2006/relationships/tags" Target="../tags/tag794.xml"/><Relationship Id="rId12" Type="http://schemas.openxmlformats.org/officeDocument/2006/relationships/oleObject" Target="../embeddings/oleObject34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tags" Target="../tags/tag793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198.vml"/><Relationship Id="rId10" Type="http://schemas.openxmlformats.org/officeDocument/2006/relationships/tags" Target="../tags/tag797.xml"/><Relationship Id="rId4" Type="http://schemas.openxmlformats.org/officeDocument/2006/relationships/theme" Target="../theme/theme10.xml"/><Relationship Id="rId9" Type="http://schemas.openxmlformats.org/officeDocument/2006/relationships/tags" Target="../tags/tag79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80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8.xml"/><Relationship Id="rId7" Type="http://schemas.openxmlformats.org/officeDocument/2006/relationships/tags" Target="../tags/tag806.xml"/><Relationship Id="rId12" Type="http://schemas.openxmlformats.org/officeDocument/2006/relationships/oleObject" Target="../embeddings/oleObject346.bin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tags" Target="../tags/tag805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201.vml"/><Relationship Id="rId10" Type="http://schemas.openxmlformats.org/officeDocument/2006/relationships/tags" Target="../tags/tag809.xml"/><Relationship Id="rId4" Type="http://schemas.openxmlformats.org/officeDocument/2006/relationships/theme" Target="../theme/theme11.xml"/><Relationship Id="rId9" Type="http://schemas.openxmlformats.org/officeDocument/2006/relationships/tags" Target="../tags/tag80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8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1.xml"/><Relationship Id="rId7" Type="http://schemas.openxmlformats.org/officeDocument/2006/relationships/tags" Target="../tags/tag818.xml"/><Relationship Id="rId12" Type="http://schemas.openxmlformats.org/officeDocument/2006/relationships/oleObject" Target="../embeddings/oleObject351.bin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tags" Target="../tags/tag817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204.vml"/><Relationship Id="rId10" Type="http://schemas.openxmlformats.org/officeDocument/2006/relationships/tags" Target="../tags/tag821.xml"/><Relationship Id="rId4" Type="http://schemas.openxmlformats.org/officeDocument/2006/relationships/theme" Target="../theme/theme12.xml"/><Relationship Id="rId9" Type="http://schemas.openxmlformats.org/officeDocument/2006/relationships/tags" Target="../tags/tag8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8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4.xml"/><Relationship Id="rId7" Type="http://schemas.openxmlformats.org/officeDocument/2006/relationships/tags" Target="../tags/tag830.xml"/><Relationship Id="rId12" Type="http://schemas.openxmlformats.org/officeDocument/2006/relationships/oleObject" Target="../embeddings/oleObject356.bin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tags" Target="../tags/tag829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207.vml"/><Relationship Id="rId10" Type="http://schemas.openxmlformats.org/officeDocument/2006/relationships/tags" Target="../tags/tag833.xml"/><Relationship Id="rId4" Type="http://schemas.openxmlformats.org/officeDocument/2006/relationships/theme" Target="../theme/theme13.xml"/><Relationship Id="rId9" Type="http://schemas.openxmlformats.org/officeDocument/2006/relationships/tags" Target="../tags/tag8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84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7.xml"/><Relationship Id="rId7" Type="http://schemas.openxmlformats.org/officeDocument/2006/relationships/tags" Target="../tags/tag842.xml"/><Relationship Id="rId12" Type="http://schemas.openxmlformats.org/officeDocument/2006/relationships/oleObject" Target="../embeddings/oleObject361.bin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tags" Target="../tags/tag841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210.vml"/><Relationship Id="rId10" Type="http://schemas.openxmlformats.org/officeDocument/2006/relationships/tags" Target="../tags/tag845.xml"/><Relationship Id="rId4" Type="http://schemas.openxmlformats.org/officeDocument/2006/relationships/theme" Target="../theme/theme14.xml"/><Relationship Id="rId9" Type="http://schemas.openxmlformats.org/officeDocument/2006/relationships/tags" Target="../tags/tag8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18" Type="http://schemas.openxmlformats.org/officeDocument/2006/relationships/slideLayout" Target="../slideLayouts/slideLayout225.xml"/><Relationship Id="rId26" Type="http://schemas.openxmlformats.org/officeDocument/2006/relationships/slideLayout" Target="../slideLayouts/slideLayout233.xml"/><Relationship Id="rId39" Type="http://schemas.openxmlformats.org/officeDocument/2006/relationships/theme" Target="../theme/theme15.xml"/><Relationship Id="rId3" Type="http://schemas.openxmlformats.org/officeDocument/2006/relationships/slideLayout" Target="../slideLayouts/slideLayout210.xml"/><Relationship Id="rId21" Type="http://schemas.openxmlformats.org/officeDocument/2006/relationships/slideLayout" Target="../slideLayouts/slideLayout228.xml"/><Relationship Id="rId34" Type="http://schemas.openxmlformats.org/officeDocument/2006/relationships/slideLayout" Target="../slideLayouts/slideLayout241.xml"/><Relationship Id="rId42" Type="http://schemas.openxmlformats.org/officeDocument/2006/relationships/tags" Target="../tags/tag854.xml"/><Relationship Id="rId47" Type="http://schemas.openxmlformats.org/officeDocument/2006/relationships/oleObject" Target="../embeddings/oleObject366.bin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32.xml"/><Relationship Id="rId33" Type="http://schemas.openxmlformats.org/officeDocument/2006/relationships/slideLayout" Target="../slideLayouts/slideLayout240.xml"/><Relationship Id="rId38" Type="http://schemas.openxmlformats.org/officeDocument/2006/relationships/slideLayout" Target="../slideLayouts/slideLayout245.xml"/><Relationship Id="rId46" Type="http://schemas.openxmlformats.org/officeDocument/2006/relationships/image" Target="../media/image2.jpeg"/><Relationship Id="rId2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23.xml"/><Relationship Id="rId20" Type="http://schemas.openxmlformats.org/officeDocument/2006/relationships/slideLayout" Target="../slideLayouts/slideLayout227.xml"/><Relationship Id="rId29" Type="http://schemas.openxmlformats.org/officeDocument/2006/relationships/slideLayout" Target="../slideLayouts/slideLayout236.xml"/><Relationship Id="rId41" Type="http://schemas.openxmlformats.org/officeDocument/2006/relationships/tags" Target="../tags/tag853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31.xml"/><Relationship Id="rId32" Type="http://schemas.openxmlformats.org/officeDocument/2006/relationships/slideLayout" Target="../slideLayouts/slideLayout239.xml"/><Relationship Id="rId37" Type="http://schemas.openxmlformats.org/officeDocument/2006/relationships/slideLayout" Target="../slideLayouts/slideLayout244.xml"/><Relationship Id="rId40" Type="http://schemas.openxmlformats.org/officeDocument/2006/relationships/vmlDrawing" Target="../drawings/vmlDrawing213.vml"/><Relationship Id="rId45" Type="http://schemas.openxmlformats.org/officeDocument/2006/relationships/tags" Target="../tags/tag857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30.xml"/><Relationship Id="rId28" Type="http://schemas.openxmlformats.org/officeDocument/2006/relationships/slideLayout" Target="../slideLayouts/slideLayout235.xml"/><Relationship Id="rId36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17.xml"/><Relationship Id="rId19" Type="http://schemas.openxmlformats.org/officeDocument/2006/relationships/slideLayout" Target="../slideLayouts/slideLayout226.xml"/><Relationship Id="rId31" Type="http://schemas.openxmlformats.org/officeDocument/2006/relationships/slideLayout" Target="../slideLayouts/slideLayout238.xml"/><Relationship Id="rId44" Type="http://schemas.openxmlformats.org/officeDocument/2006/relationships/tags" Target="../tags/tag856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Relationship Id="rId22" Type="http://schemas.openxmlformats.org/officeDocument/2006/relationships/slideLayout" Target="../slideLayouts/slideLayout229.xml"/><Relationship Id="rId27" Type="http://schemas.openxmlformats.org/officeDocument/2006/relationships/slideLayout" Target="../slideLayouts/slideLayout234.xml"/><Relationship Id="rId30" Type="http://schemas.openxmlformats.org/officeDocument/2006/relationships/slideLayout" Target="../slideLayouts/slideLayout237.xml"/><Relationship Id="rId35" Type="http://schemas.openxmlformats.org/officeDocument/2006/relationships/slideLayout" Target="../slideLayouts/slideLayout242.xml"/><Relationship Id="rId43" Type="http://schemas.openxmlformats.org/officeDocument/2006/relationships/tags" Target="../tags/tag855.xml"/><Relationship Id="rId48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ags" Target="../tags/tag101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48.xml"/><Relationship Id="rId7" Type="http://schemas.openxmlformats.org/officeDocument/2006/relationships/tags" Target="../tags/tag1012.xml"/><Relationship Id="rId12" Type="http://schemas.openxmlformats.org/officeDocument/2006/relationships/oleObject" Target="../embeddings/oleObject434.bin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tags" Target="../tags/tag1011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252.vml"/><Relationship Id="rId10" Type="http://schemas.openxmlformats.org/officeDocument/2006/relationships/tags" Target="../tags/tag1015.xml"/><Relationship Id="rId4" Type="http://schemas.openxmlformats.org/officeDocument/2006/relationships/theme" Target="../theme/theme16.xml"/><Relationship Id="rId9" Type="http://schemas.openxmlformats.org/officeDocument/2006/relationships/tags" Target="../tags/tag101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102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1.xml"/><Relationship Id="rId7" Type="http://schemas.openxmlformats.org/officeDocument/2006/relationships/tags" Target="../tags/tag1024.xml"/><Relationship Id="rId12" Type="http://schemas.openxmlformats.org/officeDocument/2006/relationships/oleObject" Target="../embeddings/oleObject439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tags" Target="../tags/tag1023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255.vml"/><Relationship Id="rId10" Type="http://schemas.openxmlformats.org/officeDocument/2006/relationships/tags" Target="../tags/tag1027.xml"/><Relationship Id="rId4" Type="http://schemas.openxmlformats.org/officeDocument/2006/relationships/theme" Target="../theme/theme17.xml"/><Relationship Id="rId9" Type="http://schemas.openxmlformats.org/officeDocument/2006/relationships/tags" Target="../tags/tag102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ags" Target="../tags/tag103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4.xml"/><Relationship Id="rId7" Type="http://schemas.openxmlformats.org/officeDocument/2006/relationships/tags" Target="../tags/tag1036.xml"/><Relationship Id="rId12" Type="http://schemas.openxmlformats.org/officeDocument/2006/relationships/oleObject" Target="../embeddings/oleObject444.bin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tags" Target="../tags/tag1035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258.vml"/><Relationship Id="rId10" Type="http://schemas.openxmlformats.org/officeDocument/2006/relationships/tags" Target="../tags/tag1039.xml"/><Relationship Id="rId4" Type="http://schemas.openxmlformats.org/officeDocument/2006/relationships/theme" Target="../theme/theme18.xml"/><Relationship Id="rId9" Type="http://schemas.openxmlformats.org/officeDocument/2006/relationships/tags" Target="../tags/tag103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vmlDrawing" Target="../drawings/vmlDrawing261.vml"/><Relationship Id="rId18" Type="http://schemas.openxmlformats.org/officeDocument/2006/relationships/tags" Target="../tags/tag1051.xml"/><Relationship Id="rId3" Type="http://schemas.openxmlformats.org/officeDocument/2006/relationships/slideLayout" Target="../slideLayouts/slideLayout25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19.xml"/><Relationship Id="rId17" Type="http://schemas.openxmlformats.org/officeDocument/2006/relationships/tags" Target="../tags/tag1050.xml"/><Relationship Id="rId2" Type="http://schemas.openxmlformats.org/officeDocument/2006/relationships/slideLayout" Target="../slideLayouts/slideLayout256.xml"/><Relationship Id="rId16" Type="http://schemas.openxmlformats.org/officeDocument/2006/relationships/tags" Target="../tags/tag1049.xml"/><Relationship Id="rId20" Type="http://schemas.openxmlformats.org/officeDocument/2006/relationships/oleObject" Target="../embeddings/oleObject449.bin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tags" Target="../tags/tag1048.xml"/><Relationship Id="rId10" Type="http://schemas.openxmlformats.org/officeDocument/2006/relationships/slideLayout" Target="../slideLayouts/slideLayout26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tags" Target="../tags/tag10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tags" Target="../tags/tag160.xml"/><Relationship Id="rId47" Type="http://schemas.openxmlformats.org/officeDocument/2006/relationships/oleObject" Target="../embeddings/oleObject69.bin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46" Type="http://schemas.openxmlformats.org/officeDocument/2006/relationships/image" Target="../media/image2.jpe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tags" Target="../tags/tag159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vmlDrawing" Target="../drawings/vmlDrawing40.vml"/><Relationship Id="rId45" Type="http://schemas.openxmlformats.org/officeDocument/2006/relationships/tags" Target="../tags/tag16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4" Type="http://schemas.openxmlformats.org/officeDocument/2006/relationships/tags" Target="../tags/tag162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tags" Target="../tags/tag161.xml"/><Relationship Id="rId48" Type="http://schemas.openxmlformats.org/officeDocument/2006/relationships/image" Target="../media/image1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18" Type="http://schemas.openxmlformats.org/officeDocument/2006/relationships/slideLayout" Target="../slideLayouts/slideLayout283.xml"/><Relationship Id="rId26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68.xml"/><Relationship Id="rId21" Type="http://schemas.openxmlformats.org/officeDocument/2006/relationships/slideLayout" Target="../slideLayouts/slideLayout286.xml"/><Relationship Id="rId34" Type="http://schemas.openxmlformats.org/officeDocument/2006/relationships/tags" Target="../tags/tag1066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slideLayout" Target="../slideLayouts/slideLayout282.xml"/><Relationship Id="rId25" Type="http://schemas.openxmlformats.org/officeDocument/2006/relationships/slideLayout" Target="../slideLayouts/slideLayout290.xml"/><Relationship Id="rId33" Type="http://schemas.openxmlformats.org/officeDocument/2006/relationships/tags" Target="../tags/tag1065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81.xml"/><Relationship Id="rId20" Type="http://schemas.openxmlformats.org/officeDocument/2006/relationships/slideLayout" Target="../slideLayouts/slideLayout285.xml"/><Relationship Id="rId29" Type="http://schemas.openxmlformats.org/officeDocument/2006/relationships/theme" Target="../theme/theme20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24" Type="http://schemas.openxmlformats.org/officeDocument/2006/relationships/slideLayout" Target="../slideLayouts/slideLayout289.xml"/><Relationship Id="rId32" Type="http://schemas.openxmlformats.org/officeDocument/2006/relationships/tags" Target="../tags/tag1064.xml"/><Relationship Id="rId37" Type="http://schemas.openxmlformats.org/officeDocument/2006/relationships/oleObject" Target="../embeddings/oleObject457.bin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23" Type="http://schemas.openxmlformats.org/officeDocument/2006/relationships/slideLayout" Target="../slideLayouts/slideLayout288.xml"/><Relationship Id="rId28" Type="http://schemas.openxmlformats.org/officeDocument/2006/relationships/slideLayout" Target="../slideLayouts/slideLayout293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275.xml"/><Relationship Id="rId19" Type="http://schemas.openxmlformats.org/officeDocument/2006/relationships/slideLayout" Target="../slideLayouts/slideLayout284.xml"/><Relationship Id="rId31" Type="http://schemas.openxmlformats.org/officeDocument/2006/relationships/tags" Target="../tags/tag1063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Relationship Id="rId22" Type="http://schemas.openxmlformats.org/officeDocument/2006/relationships/slideLayout" Target="../slideLayouts/slideLayout287.xml"/><Relationship Id="rId27" Type="http://schemas.openxmlformats.org/officeDocument/2006/relationships/slideLayout" Target="../slideLayouts/slideLayout292.xml"/><Relationship Id="rId30" Type="http://schemas.openxmlformats.org/officeDocument/2006/relationships/vmlDrawing" Target="../drawings/vmlDrawing265.vml"/><Relationship Id="rId35" Type="http://schemas.openxmlformats.org/officeDocument/2006/relationships/tags" Target="../tags/tag10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tags" Target="../tags/tag320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tags" Target="../tags/tag319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tags" Target="../tags/tag318.xml"/><Relationship Id="rId37" Type="http://schemas.openxmlformats.org/officeDocument/2006/relationships/oleObject" Target="../embeddings/oleObject137.bin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tags" Target="../tags/tag31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vmlDrawing" Target="../drawings/vmlDrawing79.vml"/><Relationship Id="rId35" Type="http://schemas.openxmlformats.org/officeDocument/2006/relationships/tags" Target="../tags/tag3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42" Type="http://schemas.openxmlformats.org/officeDocument/2006/relationships/tags" Target="../tags/tag430.xml"/><Relationship Id="rId47" Type="http://schemas.openxmlformats.org/officeDocument/2006/relationships/oleObject" Target="../embeddings/oleObject185.bin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image" Target="../media/image2.jpeg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3.xml"/><Relationship Id="rId41" Type="http://schemas.openxmlformats.org/officeDocument/2006/relationships/tags" Target="../tags/tag429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40" Type="http://schemas.openxmlformats.org/officeDocument/2006/relationships/vmlDrawing" Target="../drawings/vmlDrawing108.vml"/><Relationship Id="rId45" Type="http://schemas.openxmlformats.org/officeDocument/2006/relationships/tags" Target="../tags/tag433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4" Type="http://schemas.openxmlformats.org/officeDocument/2006/relationships/tags" Target="../tags/tag432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tags" Target="../tags/tag431.xml"/><Relationship Id="rId48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26" Type="http://schemas.openxmlformats.org/officeDocument/2006/relationships/slideLayout" Target="../slideLayouts/slideLayout168.xml"/><Relationship Id="rId39" Type="http://schemas.openxmlformats.org/officeDocument/2006/relationships/theme" Target="../theme/theme5.xml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34" Type="http://schemas.openxmlformats.org/officeDocument/2006/relationships/slideLayout" Target="../slideLayouts/slideLayout176.xml"/><Relationship Id="rId42" Type="http://schemas.openxmlformats.org/officeDocument/2006/relationships/tags" Target="../tags/tag588.xml"/><Relationship Id="rId47" Type="http://schemas.openxmlformats.org/officeDocument/2006/relationships/oleObject" Target="../embeddings/oleObject253.bin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slideLayout" Target="../slideLayouts/slideLayout167.xml"/><Relationship Id="rId33" Type="http://schemas.openxmlformats.org/officeDocument/2006/relationships/slideLayout" Target="../slideLayouts/slideLayout175.xml"/><Relationship Id="rId38" Type="http://schemas.openxmlformats.org/officeDocument/2006/relationships/slideLayout" Target="../slideLayouts/slideLayout180.xml"/><Relationship Id="rId46" Type="http://schemas.openxmlformats.org/officeDocument/2006/relationships/image" Target="../media/image2.jpeg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1.xml"/><Relationship Id="rId41" Type="http://schemas.openxmlformats.org/officeDocument/2006/relationships/tags" Target="../tags/tag587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66.xml"/><Relationship Id="rId32" Type="http://schemas.openxmlformats.org/officeDocument/2006/relationships/slideLayout" Target="../slideLayouts/slideLayout174.xml"/><Relationship Id="rId37" Type="http://schemas.openxmlformats.org/officeDocument/2006/relationships/slideLayout" Target="../slideLayouts/slideLayout179.xml"/><Relationship Id="rId40" Type="http://schemas.openxmlformats.org/officeDocument/2006/relationships/vmlDrawing" Target="../drawings/vmlDrawing147.vml"/><Relationship Id="rId45" Type="http://schemas.openxmlformats.org/officeDocument/2006/relationships/tags" Target="../tags/tag591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28" Type="http://schemas.openxmlformats.org/officeDocument/2006/relationships/slideLayout" Target="../slideLayouts/slideLayout170.xml"/><Relationship Id="rId36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31" Type="http://schemas.openxmlformats.org/officeDocument/2006/relationships/slideLayout" Target="../slideLayouts/slideLayout173.xml"/><Relationship Id="rId44" Type="http://schemas.openxmlformats.org/officeDocument/2006/relationships/tags" Target="../tags/tag590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Relationship Id="rId27" Type="http://schemas.openxmlformats.org/officeDocument/2006/relationships/slideLayout" Target="../slideLayouts/slideLayout169.xml"/><Relationship Id="rId30" Type="http://schemas.openxmlformats.org/officeDocument/2006/relationships/slideLayout" Target="../slideLayouts/slideLayout172.xml"/><Relationship Id="rId35" Type="http://schemas.openxmlformats.org/officeDocument/2006/relationships/slideLayout" Target="../slideLayouts/slideLayout177.xml"/><Relationship Id="rId43" Type="http://schemas.openxmlformats.org/officeDocument/2006/relationships/tags" Target="../tags/tag589.xml"/><Relationship Id="rId48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3.xml"/><Relationship Id="rId7" Type="http://schemas.openxmlformats.org/officeDocument/2006/relationships/tags" Target="../tags/tag746.xml"/><Relationship Id="rId12" Type="http://schemas.openxmlformats.org/officeDocument/2006/relationships/oleObject" Target="../embeddings/oleObject321.bin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tags" Target="../tags/tag745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186.vml"/><Relationship Id="rId10" Type="http://schemas.openxmlformats.org/officeDocument/2006/relationships/tags" Target="../tags/tag749.xml"/><Relationship Id="rId4" Type="http://schemas.openxmlformats.org/officeDocument/2006/relationships/theme" Target="../theme/theme6.xml"/><Relationship Id="rId9" Type="http://schemas.openxmlformats.org/officeDocument/2006/relationships/tags" Target="../tags/tag7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6.xml"/><Relationship Id="rId7" Type="http://schemas.openxmlformats.org/officeDocument/2006/relationships/tags" Target="../tags/tag758.xml"/><Relationship Id="rId12" Type="http://schemas.openxmlformats.org/officeDocument/2006/relationships/oleObject" Target="../embeddings/oleObject326.bin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tags" Target="../tags/tag757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189.vml"/><Relationship Id="rId10" Type="http://schemas.openxmlformats.org/officeDocument/2006/relationships/tags" Target="../tags/tag761.xml"/><Relationship Id="rId4" Type="http://schemas.openxmlformats.org/officeDocument/2006/relationships/theme" Target="../theme/theme7.xml"/><Relationship Id="rId9" Type="http://schemas.openxmlformats.org/officeDocument/2006/relationships/tags" Target="../tags/tag7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77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9.xml"/><Relationship Id="rId7" Type="http://schemas.openxmlformats.org/officeDocument/2006/relationships/tags" Target="../tags/tag770.xml"/><Relationship Id="rId12" Type="http://schemas.openxmlformats.org/officeDocument/2006/relationships/oleObject" Target="../embeddings/oleObject331.bin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tags" Target="../tags/tag769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192.vml"/><Relationship Id="rId10" Type="http://schemas.openxmlformats.org/officeDocument/2006/relationships/tags" Target="../tags/tag773.xml"/><Relationship Id="rId4" Type="http://schemas.openxmlformats.org/officeDocument/2006/relationships/theme" Target="../theme/theme8.xml"/><Relationship Id="rId9" Type="http://schemas.openxmlformats.org/officeDocument/2006/relationships/tags" Target="../tags/tag7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78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2.xml"/><Relationship Id="rId7" Type="http://schemas.openxmlformats.org/officeDocument/2006/relationships/tags" Target="../tags/tag782.xml"/><Relationship Id="rId12" Type="http://schemas.openxmlformats.org/officeDocument/2006/relationships/oleObject" Target="../embeddings/oleObject336.bin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tags" Target="../tags/tag781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195.vml"/><Relationship Id="rId10" Type="http://schemas.openxmlformats.org/officeDocument/2006/relationships/tags" Target="../tags/tag785.xml"/><Relationship Id="rId4" Type="http://schemas.openxmlformats.org/officeDocument/2006/relationships/theme" Target="../theme/theme9.xml"/><Relationship Id="rId9" Type="http://schemas.openxmlformats.org/officeDocument/2006/relationships/tags" Target="../tags/tag7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41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think-cell Slide" r:id="rId47" imgW="360" imgH="360" progId="">
                  <p:embed/>
                </p:oleObj>
              </mc:Choice>
              <mc:Fallback>
                <p:oleObj name="think-cell Slide" r:id="rId47" imgW="360" imgH="36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2"/>
            </p:custDataLst>
          </p:nvPr>
        </p:nvSpPr>
        <p:spPr bwMode="auto">
          <a:xfrm>
            <a:off x="514320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3"/>
            </p:custDataLst>
          </p:nvPr>
        </p:nvSpPr>
        <p:spPr bwMode="auto">
          <a:xfrm>
            <a:off x="355562" y="214002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24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5"/>
            </p:custDataLst>
          </p:nvPr>
        </p:nvSpPr>
        <p:spPr>
          <a:xfrm>
            <a:off x="1" y="6326199"/>
            <a:ext cx="2844430" cy="365210"/>
          </a:xfrm>
          <a:prstGeom prst="rect">
            <a:avLst/>
          </a:prstGeom>
        </p:spPr>
        <p:txBody>
          <a:bodyPr vert="horz" lIns="121386" tIns="60694" rIns="121386" bIns="606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24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24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1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2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4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5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53" indent="-342653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473" indent="-56472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885" indent="-391296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465" indent="-37648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186" indent="-3236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317" indent="-3236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466" indent="-3236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580" indent="-3236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3729" indent="-3236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15" algn="l" defTabSz="1218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80" algn="l" defTabSz="1218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10" algn="l" defTabSz="1218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58" algn="l" defTabSz="1218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75" algn="l" defTabSz="1218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91" algn="l" defTabSz="1218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936" algn="l" defTabSz="1218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68" algn="l" defTabSz="1218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7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28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08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199"/>
            <a:ext cx="2844430" cy="365210"/>
          </a:xfrm>
          <a:prstGeom prst="rect">
            <a:avLst/>
          </a:prstGeom>
        </p:spPr>
        <p:txBody>
          <a:bodyPr vert="horz" lIns="121258" tIns="60628" rIns="121258" bIns="6062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57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57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8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05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1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2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3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26" indent="-342626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396" indent="-56467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778" indent="-391266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323" indent="-37644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016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096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197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253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3349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9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8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1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75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73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5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9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22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01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199"/>
            <a:ext cx="2844430" cy="365210"/>
          </a:xfrm>
          <a:prstGeom prst="rect">
            <a:avLst/>
          </a:prstGeom>
        </p:spPr>
        <p:txBody>
          <a:bodyPr vert="horz" lIns="121358" tIns="60678" rIns="121358" bIns="6067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71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71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3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4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6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66" indent="-342666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09" indent="-56474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938" indent="-39131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533" indent="-376496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266" indent="-32361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423" indent="-32361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597" indent="-32361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733" indent="-32361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3902" indent="-32361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9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0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85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58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96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35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07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263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0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46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22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3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200"/>
            <a:ext cx="2844430" cy="365210"/>
          </a:xfrm>
          <a:prstGeom prst="rect">
            <a:avLst/>
          </a:prstGeom>
        </p:spPr>
        <p:txBody>
          <a:bodyPr vert="horz" lIns="120994" tIns="60494" rIns="120994" bIns="6049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131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131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88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7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6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538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494" indent="-342494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031" indent="-56444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258" indent="-39111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0647" indent="-376296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6209" indent="-32344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5043" indent="-32344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3902" indent="-32344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2707" indent="-32344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1565" indent="-32344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76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07" algn="l" defTabSz="12176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94" algn="l" defTabSz="12176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25" algn="l" defTabSz="12176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386" algn="l" defTabSz="12176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91" algn="l" defTabSz="12176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995" algn="l" defTabSz="12176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853" algn="l" defTabSz="12176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701" algn="l" defTabSz="12176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0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44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21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200"/>
            <a:ext cx="2844430" cy="365210"/>
          </a:xfrm>
          <a:prstGeom prst="rect">
            <a:avLst/>
          </a:prstGeom>
        </p:spPr>
        <p:txBody>
          <a:bodyPr vert="horz" lIns="121014" tIns="60504" rIns="121014" bIns="6050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15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15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8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77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65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54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502" indent="-342502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053" indent="-56446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290" indent="-39112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0689" indent="-37630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6259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5108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3982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2803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1676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23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24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70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46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67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087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960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822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2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42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20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1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2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204"/>
            <a:ext cx="2844430" cy="365210"/>
          </a:xfrm>
          <a:prstGeom prst="rect">
            <a:avLst/>
          </a:prstGeom>
        </p:spPr>
        <p:txBody>
          <a:bodyPr vert="horz" lIns="121058" tIns="60528" rIns="121058" bIns="605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25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25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1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887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78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673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566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533" indent="-342533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133" indent="-56451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406" indent="-3911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0839" indent="-37634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6437" indent="-3234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5341" indent="-3234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4270" indent="-3234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3143" indent="-3234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2069" indent="-3234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78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79" algn="l" defTabSz="12178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32" algn="l" defTabSz="12178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33" algn="l" defTabSz="12178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62" algn="l" defTabSz="12178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537" algn="l" defTabSz="12178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415" algn="l" defTabSz="12178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340" algn="l" defTabSz="12178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254" algn="l" defTabSz="12178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41"/>
            </p:custDataLst>
          </p:nvPr>
        </p:nvGraphicFramePr>
        <p:xfrm>
          <a:off x="2120" y="172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4" name="think-cell Slide" r:id="rId47" imgW="360" imgH="360" progId="">
                  <p:embed/>
                </p:oleObj>
              </mc:Choice>
              <mc:Fallback>
                <p:oleObj name="think-cell Slide" r:id="rId47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2"/>
            </p:custDataLst>
          </p:nvPr>
        </p:nvSpPr>
        <p:spPr bwMode="auto">
          <a:xfrm>
            <a:off x="514314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3"/>
            </p:custDataLst>
          </p:nvPr>
        </p:nvSpPr>
        <p:spPr bwMode="auto">
          <a:xfrm>
            <a:off x="355558" y="213993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9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5"/>
            </p:custDataLst>
          </p:nvPr>
        </p:nvSpPr>
        <p:spPr>
          <a:xfrm>
            <a:off x="1" y="6326199"/>
            <a:ext cx="2844430" cy="365210"/>
          </a:xfrm>
          <a:prstGeom prst="rect">
            <a:avLst/>
          </a:prstGeom>
        </p:spPr>
        <p:txBody>
          <a:bodyPr vert="horz" lIns="121486" tIns="60744" rIns="121486" bIns="6074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39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39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  <p:sldLayoutId id="2147484016" r:id="rId18"/>
    <p:sldLayoutId id="2147484017" r:id="rId19"/>
    <p:sldLayoutId id="2147484018" r:id="rId20"/>
    <p:sldLayoutId id="2147484019" r:id="rId21"/>
    <p:sldLayoutId id="2147484020" r:id="rId22"/>
    <p:sldLayoutId id="2147484021" r:id="rId23"/>
    <p:sldLayoutId id="2147484022" r:id="rId24"/>
    <p:sldLayoutId id="2147484023" r:id="rId25"/>
    <p:sldLayoutId id="2147484024" r:id="rId26"/>
    <p:sldLayoutId id="2147484025" r:id="rId27"/>
    <p:sldLayoutId id="2147484026" r:id="rId28"/>
    <p:sldLayoutId id="2147484027" r:id="rId29"/>
    <p:sldLayoutId id="2147484028" r:id="rId30"/>
    <p:sldLayoutId id="2147484029" r:id="rId31"/>
    <p:sldLayoutId id="2147484030" r:id="rId32"/>
    <p:sldLayoutId id="2147484031" r:id="rId33"/>
    <p:sldLayoutId id="2147484032" r:id="rId34"/>
    <p:sldLayoutId id="2147484033" r:id="rId35"/>
    <p:sldLayoutId id="2147484034" r:id="rId36"/>
    <p:sldLayoutId id="2147484035" r:id="rId37"/>
    <p:sldLayoutId id="2147484036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4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6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8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93" indent="-342693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87" indent="-56479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045" indent="-39134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675" indent="-37652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436" indent="-3236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644" indent="-3236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866" indent="-3236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5060" indent="-3236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282" indent="-3236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95" algn="l" defTabSz="1218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30" algn="l" defTabSz="1218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37" algn="l" defTabSz="1218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58" algn="l" defTabSz="1218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55" algn="l" defTabSz="1218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51" algn="l" defTabSz="1218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69" algn="l" defTabSz="1218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677" algn="l" defTabSz="1218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9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35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14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4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199"/>
            <a:ext cx="2844430" cy="365210"/>
          </a:xfrm>
          <a:prstGeom prst="rect">
            <a:avLst/>
          </a:prstGeom>
        </p:spPr>
        <p:txBody>
          <a:bodyPr vert="horz" lIns="121158" tIns="60578" rIns="121158" bIns="6057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43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43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1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897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0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0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0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586" indent="-342586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283" indent="-56460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618" indent="-39122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113" indent="-3764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6766" indent="-32353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5769" indent="-32353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4797" indent="-32353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3773" indent="-32353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2796" indent="-32353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79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3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32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58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36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15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4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049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1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18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3997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0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200"/>
            <a:ext cx="2844430" cy="365210"/>
          </a:xfrm>
          <a:prstGeom prst="rect">
            <a:avLst/>
          </a:prstGeom>
        </p:spPr>
        <p:txBody>
          <a:bodyPr vert="horz" lIns="121418" tIns="60708" rIns="121418" bIns="6070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803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803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4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6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8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90" indent="-34269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77" indent="-5647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034" indent="-39134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659" indent="-376524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416" indent="-3236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619" indent="-3236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837" indent="-3236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5021" indent="-3236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234" indent="-3236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87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20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21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38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24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11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27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629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1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28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06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1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204"/>
            <a:ext cx="2844430" cy="365210"/>
          </a:xfrm>
          <a:prstGeom prst="rect">
            <a:avLst/>
          </a:prstGeom>
        </p:spPr>
        <p:txBody>
          <a:bodyPr vert="horz" lIns="121258" tIns="60628" rIns="121258" bIns="606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53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53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0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1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18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26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13" indent="-342613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360" indent="-56465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726" indent="-39125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259" indent="-3764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6936" indent="-32356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5995" indent="-32356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070" indent="-32356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103" indent="-32356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3176" indent="-32356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39" algn="l" defTabSz="1218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32" algn="l" defTabSz="1218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6" algn="l" defTabSz="1218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62" algn="l" defTabSz="1218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97" algn="l" defTabSz="1218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35" algn="l" defTabSz="1218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07" algn="l" defTabSz="1218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68" algn="l" defTabSz="1218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20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60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14324" y="1502133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355554" y="214000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3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0" y="6326072"/>
            <a:ext cx="2844430" cy="365210"/>
          </a:xfrm>
          <a:prstGeom prst="rect">
            <a:avLst/>
          </a:prstGeom>
        </p:spPr>
        <p:txBody>
          <a:bodyPr vert="horz" lIns="121314" tIns="60654" rIns="121314" bIns="6065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53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539"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3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04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1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2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06" indent="-342606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359" indent="-56465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718" indent="-391246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253" indent="-37643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6930" indent="-32356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5987" indent="-32356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054" indent="-32356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093" indent="-32356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3162" indent="-32356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43" algn="l" defTabSz="121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6" algn="l" defTabSz="121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78" algn="l" defTabSz="121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50" algn="l" defTabSz="121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88" algn="l" defTabSz="121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27" algn="l" defTabSz="121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393" algn="l" defTabSz="121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53" algn="l" defTabSz="121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41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think-cell Slide" r:id="rId47" imgW="360" imgH="360" progId="">
                  <p:embed/>
                </p:oleObj>
              </mc:Choice>
              <mc:Fallback>
                <p:oleObj name="think-cell Slide" r:id="rId47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2"/>
            </p:custDataLst>
          </p:nvPr>
        </p:nvSpPr>
        <p:spPr bwMode="auto">
          <a:xfrm>
            <a:off x="514319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3"/>
            </p:custDataLst>
          </p:nvPr>
        </p:nvSpPr>
        <p:spPr bwMode="auto">
          <a:xfrm>
            <a:off x="355554" y="213998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5"/>
            </p:custDataLst>
          </p:nvPr>
        </p:nvSpPr>
        <p:spPr>
          <a:xfrm>
            <a:off x="0" y="6326199"/>
            <a:ext cx="2844430" cy="365210"/>
          </a:xfrm>
          <a:prstGeom prst="rect">
            <a:avLst/>
          </a:prstGeom>
        </p:spPr>
        <p:txBody>
          <a:bodyPr vert="horz" lIns="121398" tIns="60698" rIns="121398" bIns="6069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35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35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7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3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5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7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82" indent="-342682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55" indent="-56477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002" indent="-39133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617" indent="-37651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366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553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757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925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124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71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9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76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7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94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119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32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507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2" name="think-cell Slide" r:id="rId37" imgW="360" imgH="360" progId="">
                  <p:embed/>
                </p:oleObj>
              </mc:Choice>
              <mc:Fallback>
                <p:oleObj name="think-cell Slide" r:id="rId37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514284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33"/>
            </p:custDataLst>
          </p:nvPr>
        </p:nvSpPr>
        <p:spPr bwMode="auto">
          <a:xfrm>
            <a:off x="355554" y="213964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-1013752" y="1367156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13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913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913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  <p:sldLayoutId id="2147484188" r:id="rId18"/>
    <p:sldLayoutId id="2147484189" r:id="rId19"/>
    <p:sldLayoutId id="2147484190" r:id="rId20"/>
    <p:sldLayoutId id="2147484191" r:id="rId21"/>
    <p:sldLayoutId id="2147484192" r:id="rId22"/>
    <p:sldLayoutId id="2147484193" r:id="rId23"/>
    <p:sldLayoutId id="2147484194" r:id="rId24"/>
    <p:sldLayoutId id="2147484195" r:id="rId25"/>
    <p:sldLayoutId id="2147484196" r:id="rId26"/>
    <p:sldLayoutId id="2147484197" r:id="rId27"/>
    <p:sldLayoutId id="2147484198" r:id="rId2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91" indent="-342891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10144" indent="-56513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834" indent="-391574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709" indent="-3767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667" indent="-3238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8252" indent="-3238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837" indent="-3238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7421" indent="-3238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7006" indent="-3238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9" name="think-cell Slide" r:id="rId37" imgW="360" imgH="360" progId="">
                  <p:embed/>
                </p:oleObj>
              </mc:Choice>
              <mc:Fallback>
                <p:oleObj name="think-cell Slide" r:id="rId37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514319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33"/>
            </p:custDataLst>
          </p:nvPr>
        </p:nvSpPr>
        <p:spPr bwMode="auto">
          <a:xfrm>
            <a:off x="355554" y="213998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0" y="6326199"/>
            <a:ext cx="2844430" cy="365210"/>
          </a:xfrm>
          <a:prstGeom prst="rect">
            <a:avLst/>
          </a:prstGeom>
        </p:spPr>
        <p:txBody>
          <a:bodyPr vert="horz" lIns="121398" tIns="60698" rIns="121398" bIns="6069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35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35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1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7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3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5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7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82" indent="-342682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55" indent="-56477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002" indent="-39133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617" indent="-37651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366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553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757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925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124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71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9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76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7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94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119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32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507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41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7" name="think-cell Slide" r:id="rId47" imgW="360" imgH="360" progId="">
                  <p:embed/>
                </p:oleObj>
              </mc:Choice>
              <mc:Fallback>
                <p:oleObj name="think-cell Slide" r:id="rId47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2"/>
            </p:custDataLst>
          </p:nvPr>
        </p:nvSpPr>
        <p:spPr bwMode="auto">
          <a:xfrm>
            <a:off x="514319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3"/>
            </p:custDataLst>
          </p:nvPr>
        </p:nvSpPr>
        <p:spPr bwMode="auto">
          <a:xfrm>
            <a:off x="355554" y="213998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5"/>
            </p:custDataLst>
          </p:nvPr>
        </p:nvSpPr>
        <p:spPr>
          <a:xfrm>
            <a:off x="0" y="6326199"/>
            <a:ext cx="2844430" cy="365210"/>
          </a:xfrm>
          <a:prstGeom prst="rect">
            <a:avLst/>
          </a:prstGeom>
        </p:spPr>
        <p:txBody>
          <a:bodyPr vert="horz" lIns="121398" tIns="60698" rIns="121398" bIns="6069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35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35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  <p:sldLayoutId id="2147483900" r:id="rId25"/>
    <p:sldLayoutId id="2147483901" r:id="rId26"/>
    <p:sldLayoutId id="2147483902" r:id="rId27"/>
    <p:sldLayoutId id="2147483903" r:id="rId28"/>
    <p:sldLayoutId id="2147483904" r:id="rId29"/>
    <p:sldLayoutId id="2147483905" r:id="rId30"/>
    <p:sldLayoutId id="2147483906" r:id="rId31"/>
    <p:sldLayoutId id="2147483907" r:id="rId32"/>
    <p:sldLayoutId id="2147483908" r:id="rId33"/>
    <p:sldLayoutId id="2147483909" r:id="rId34"/>
    <p:sldLayoutId id="2147483910" r:id="rId35"/>
    <p:sldLayoutId id="2147483911" r:id="rId36"/>
    <p:sldLayoutId id="2147483912" r:id="rId37"/>
    <p:sldLayoutId id="2147483913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7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3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5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7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82" indent="-342682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55" indent="-56477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002" indent="-39133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617" indent="-37651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366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553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757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925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124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71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9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76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7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94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119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32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507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41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6" name="think-cell Slide" r:id="rId47" imgW="360" imgH="360" progId="">
                  <p:embed/>
                </p:oleObj>
              </mc:Choice>
              <mc:Fallback>
                <p:oleObj name="think-cell Slide" r:id="rId47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2"/>
            </p:custDataLst>
          </p:nvPr>
        </p:nvSpPr>
        <p:spPr bwMode="auto">
          <a:xfrm>
            <a:off x="514319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3"/>
            </p:custDataLst>
          </p:nvPr>
        </p:nvSpPr>
        <p:spPr bwMode="auto">
          <a:xfrm>
            <a:off x="355554" y="213998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35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5"/>
            </p:custDataLst>
          </p:nvPr>
        </p:nvSpPr>
        <p:spPr>
          <a:xfrm>
            <a:off x="0" y="6326199"/>
            <a:ext cx="2844430" cy="365210"/>
          </a:xfrm>
          <a:prstGeom prst="rect">
            <a:avLst/>
          </a:prstGeom>
        </p:spPr>
        <p:txBody>
          <a:bodyPr vert="horz" lIns="121398" tIns="60698" rIns="121398" bIns="6069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35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35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3944" r:id="rId30"/>
    <p:sldLayoutId id="2147483945" r:id="rId31"/>
    <p:sldLayoutId id="2147483946" r:id="rId32"/>
    <p:sldLayoutId id="2147483947" r:id="rId33"/>
    <p:sldLayoutId id="2147483948" r:id="rId34"/>
    <p:sldLayoutId id="2147483949" r:id="rId35"/>
    <p:sldLayoutId id="2147483950" r:id="rId36"/>
    <p:sldLayoutId id="2147483951" r:id="rId37"/>
    <p:sldLayoutId id="2147483952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7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3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5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7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82" indent="-342682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55" indent="-56477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002" indent="-39133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617" indent="-37651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366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553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757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925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124" indent="-3236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71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9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76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7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94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119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32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507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2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24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04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663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199"/>
            <a:ext cx="2844430" cy="365210"/>
          </a:xfrm>
          <a:prstGeom prst="rect">
            <a:avLst/>
          </a:prstGeom>
        </p:spPr>
        <p:txBody>
          <a:bodyPr vert="horz" lIns="121318" tIns="60658" rIns="121318" bIns="606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663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663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2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3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50" indent="-34265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464" indent="-56471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874" indent="-391294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449" indent="-37647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166" indent="-3236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292" indent="-3236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437" indent="-3236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541" indent="-3236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3681" indent="-3236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07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70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94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38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44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1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93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20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5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44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21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200"/>
            <a:ext cx="2844430" cy="365210"/>
          </a:xfrm>
          <a:prstGeom prst="rect">
            <a:avLst/>
          </a:prstGeom>
        </p:spPr>
        <p:txBody>
          <a:bodyPr vert="horz" lIns="121014" tIns="60504" rIns="121014" bIns="6050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15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15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1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8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77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65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54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502" indent="-342502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053" indent="-56446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290" indent="-39112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0689" indent="-37630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6259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5108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3982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2803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1676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23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24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70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46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67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087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960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822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3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07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3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44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21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15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200"/>
            <a:ext cx="2844430" cy="365210"/>
          </a:xfrm>
          <a:prstGeom prst="rect">
            <a:avLst/>
          </a:prstGeom>
        </p:spPr>
        <p:txBody>
          <a:bodyPr vert="horz" lIns="121014" tIns="60504" rIns="121014" bIns="6050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15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15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8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77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65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54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502" indent="-342502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053" indent="-56446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290" indent="-39112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0689" indent="-37630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6259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5108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3982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2803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1676" indent="-3234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23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24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70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46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67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087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960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822" algn="l" defTabSz="12177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72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4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72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4334" y="1502230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55554" y="214010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1013615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57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0" y="6326199"/>
            <a:ext cx="2844430" cy="365210"/>
          </a:xfrm>
          <a:prstGeom prst="rect">
            <a:avLst/>
          </a:prstGeom>
        </p:spPr>
        <p:txBody>
          <a:bodyPr vert="horz" lIns="121258" tIns="60628" rIns="121258" bIns="6062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57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57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4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05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1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2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3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26" indent="-342626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396" indent="-56467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778" indent="-391266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323" indent="-37644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016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096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197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253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3349" indent="-32357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9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8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1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75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73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5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/>
          </p:cNvSpPr>
          <p:nvPr/>
        </p:nvSpPr>
        <p:spPr bwMode="auto">
          <a:xfrm>
            <a:off x="143320" y="3933850"/>
            <a:ext cx="118077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8" tIns="60948" rIns="121898" bIns="60948" anchor="ctr"/>
          <a:lstStyle/>
          <a:p>
            <a:pPr algn="ctr" defTabSz="1219104">
              <a:lnSpc>
                <a:spcPts val="2700"/>
              </a:lnSpc>
              <a:defRPr/>
            </a:pPr>
            <a:r>
              <a:rPr lang="ru-RU" sz="2700" b="1" spc="160" dirty="0">
                <a:solidFill>
                  <a:srgbClr val="000000"/>
                </a:solidFill>
                <a:cs typeface="Arial" pitchFamily="34" charset="0"/>
              </a:rPr>
              <a:t>О возможностях выявления неработающих тормозов по температуре колес вагонов аппаратурой КТСМ-03</a:t>
            </a:r>
            <a:endParaRPr lang="ru-RU" sz="2700" spc="16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 Placeholder 7"/>
          <p:cNvSpPr>
            <a:spLocks/>
          </p:cNvSpPr>
          <p:nvPr/>
        </p:nvSpPr>
        <p:spPr bwMode="auto">
          <a:xfrm>
            <a:off x="9695606" y="6182412"/>
            <a:ext cx="2211297" cy="50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880" tIns="51941" rIns="103880" bIns="51941" anchor="ctr"/>
          <a:lstStyle/>
          <a:p>
            <a:pPr algn="ctr" defTabSz="1219104"/>
            <a:r>
              <a:rPr lang="ru-RU" sz="1800" dirty="0" smtClean="0">
                <a:solidFill>
                  <a:srgbClr val="000000"/>
                </a:solidFill>
                <a:latin typeface="RussianRail G Pro Cond" pitchFamily="50" charset="-52"/>
              </a:rPr>
              <a:t>29 апреля 2019 г</a:t>
            </a:r>
            <a:r>
              <a:rPr lang="ru-RU" sz="1800" dirty="0">
                <a:solidFill>
                  <a:srgbClr val="000000"/>
                </a:solidFill>
                <a:latin typeface="RussianRail G Pro Cond" pitchFamily="50" charset="-52"/>
              </a:rPr>
              <a:t>.</a:t>
            </a:r>
            <a:endParaRPr lang="en-US" sz="1800" dirty="0">
              <a:solidFill>
                <a:srgbClr val="000000"/>
              </a:solidFill>
              <a:latin typeface="RussianRail G Pro Cond" pitchFamily="50" charset="-52"/>
            </a:endParaRPr>
          </a:p>
        </p:txBody>
      </p:sp>
      <p:sp>
        <p:nvSpPr>
          <p:cNvPr id="6" name="Subtitle 6"/>
          <p:cNvSpPr>
            <a:spLocks/>
          </p:cNvSpPr>
          <p:nvPr/>
        </p:nvSpPr>
        <p:spPr bwMode="auto">
          <a:xfrm>
            <a:off x="0" y="5518026"/>
            <a:ext cx="11135788" cy="14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880" tIns="51941" rIns="103880" bIns="51941" anchor="ctr"/>
          <a:lstStyle/>
          <a:p>
            <a:pPr defTabSz="1219104">
              <a:lnSpc>
                <a:spcPts val="2272"/>
              </a:lnSpc>
              <a:defRPr/>
            </a:pP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6"/>
          <p:cNvSpPr>
            <a:spLocks/>
          </p:cNvSpPr>
          <p:nvPr/>
        </p:nvSpPr>
        <p:spPr bwMode="auto">
          <a:xfrm>
            <a:off x="694606" y="4761752"/>
            <a:ext cx="11135788" cy="14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880" tIns="51941" rIns="103880" bIns="51941" anchor="ctr"/>
          <a:lstStyle/>
          <a:p>
            <a:pPr algn="ctr" defTabSz="1219104">
              <a:spcAft>
                <a:spcPts val="681"/>
              </a:spcAft>
              <a:defRPr/>
            </a:pPr>
            <a:r>
              <a:rPr lang="ru-RU" sz="21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Салтыков Дмитрий </a:t>
            </a:r>
            <a:r>
              <a:rPr lang="ru-RU" sz="21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Николаевич</a:t>
            </a:r>
          </a:p>
          <a:p>
            <a:pPr algn="ctr" defTabSz="1219104">
              <a:spcAft>
                <a:spcPts val="681"/>
              </a:spcAft>
              <a:defRPr/>
            </a:pPr>
            <a:r>
              <a:rPr lang="ru-RU" sz="2100" dirty="0">
                <a:solidFill>
                  <a:srgbClr val="000000">
                    <a:lumMod val="95000"/>
                    <a:lumOff val="5000"/>
                  </a:srgbClr>
                </a:solidFill>
              </a:rPr>
              <a:t>Главный специалист ООО «</a:t>
            </a:r>
            <a:r>
              <a:rPr lang="ru-RU" sz="21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Инфотекс</a:t>
            </a:r>
            <a:r>
              <a:rPr lang="ru-RU" sz="2100" dirty="0">
                <a:solidFill>
                  <a:srgbClr val="000000">
                    <a:lumMod val="95000"/>
                    <a:lumOff val="5000"/>
                  </a:srgbClr>
                </a:solidFill>
              </a:rPr>
              <a:t>-АТ»</a:t>
            </a:r>
            <a:endParaRPr lang="ru-RU" sz="21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0" y="189434"/>
            <a:ext cx="11276187" cy="1163395"/>
          </a:xfrm>
        </p:spPr>
        <p:txBody>
          <a:bodyPr/>
          <a:lstStyle/>
          <a:p>
            <a:r>
              <a:rPr lang="ru-RU" sz="2800" dirty="0"/>
              <a:t>Результаты компьютерного моделирования.</a:t>
            </a:r>
            <a:br>
              <a:rPr lang="ru-RU" sz="2800" dirty="0"/>
            </a:br>
            <a:r>
              <a:rPr lang="ru-RU" sz="2800" dirty="0"/>
              <a:t>Нагрев поверхности катания колеса и средней части колодки при торможении с 60 до 40 км/ч за 30 секунд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790" y="1429594"/>
            <a:ext cx="6691614" cy="488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399462" y="5787390"/>
            <a:ext cx="3600400" cy="72008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Myriad Pr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055646" y="6417287"/>
            <a:ext cx="1728192" cy="442301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</a:pPr>
            <a:endParaRPr kumimoji="0" lang="ru-RU" sz="20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5" name="Picture 2" descr="http://infotecs-at.ru/img/logo.png"/>
          <p:cNvPicPr>
            <a:picLocks noChangeAspect="1" noChangeArrowheads="1"/>
          </p:cNvPicPr>
          <p:nvPr/>
        </p:nvPicPr>
        <p:blipFill>
          <a:blip r:embed="rId3" cstate="print"/>
          <a:srcRect r="52522"/>
          <a:stretch>
            <a:fillRect/>
          </a:stretch>
        </p:blipFill>
        <p:spPr bwMode="auto">
          <a:xfrm>
            <a:off x="10150514" y="6297564"/>
            <a:ext cx="1584176" cy="467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63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0" y="383333"/>
            <a:ext cx="11276187" cy="775597"/>
          </a:xfrm>
        </p:spPr>
        <p:txBody>
          <a:bodyPr/>
          <a:lstStyle/>
          <a:p>
            <a:r>
              <a:rPr lang="ru-RU" sz="2800" dirty="0"/>
              <a:t>Пример распределения температур колес в зависимости от режима торможения поезда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399462" y="5787390"/>
            <a:ext cx="3600400" cy="72008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Myriad Pr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055646" y="6417287"/>
            <a:ext cx="1728192" cy="442301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</a:pPr>
            <a:endParaRPr kumimoji="0" lang="ru-RU" sz="20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5" name="Picture 2" descr="http://infotecs-at.ru/img/logo.png"/>
          <p:cNvPicPr>
            <a:picLocks noChangeAspect="1" noChangeArrowheads="1"/>
          </p:cNvPicPr>
          <p:nvPr/>
        </p:nvPicPr>
        <p:blipFill>
          <a:blip r:embed="rId2" cstate="print"/>
          <a:srcRect r="52522"/>
          <a:stretch>
            <a:fillRect/>
          </a:stretch>
        </p:blipFill>
        <p:spPr bwMode="auto">
          <a:xfrm>
            <a:off x="10150514" y="6297564"/>
            <a:ext cx="1584176" cy="46745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8742" y="1407339"/>
            <a:ext cx="7704856" cy="508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42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0" y="383333"/>
            <a:ext cx="11276187" cy="775597"/>
          </a:xfrm>
        </p:spPr>
        <p:txBody>
          <a:bodyPr/>
          <a:lstStyle/>
          <a:p>
            <a:r>
              <a:rPr lang="ru-RU" sz="2800" dirty="0"/>
              <a:t>Пример показаний КТСМ-03Т в АРМ ЦПК на тормозящий поезд с «холодными колесами»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399462" y="5787390"/>
            <a:ext cx="3600400" cy="72008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Myriad Pr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055646" y="6417287"/>
            <a:ext cx="1728192" cy="442301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</a:pPr>
            <a:endParaRPr kumimoji="0" lang="ru-RU" sz="20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5" name="Picture 2" descr="http://infotecs-at.ru/img/logo.png"/>
          <p:cNvPicPr>
            <a:picLocks noChangeAspect="1" noChangeArrowheads="1"/>
          </p:cNvPicPr>
          <p:nvPr/>
        </p:nvPicPr>
        <p:blipFill>
          <a:blip r:embed="rId2" cstate="print"/>
          <a:srcRect r="52522"/>
          <a:stretch>
            <a:fillRect/>
          </a:stretch>
        </p:blipFill>
        <p:spPr bwMode="auto">
          <a:xfrm>
            <a:off x="10150514" y="6297564"/>
            <a:ext cx="1584176" cy="467458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54" y="1438083"/>
            <a:ext cx="9311892" cy="49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661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6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53</Words>
  <Application>Microsoft Office PowerPoint</Application>
  <PresentationFormat>Произвольный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25" baseType="lpstr">
      <vt:lpstr>Тема1</vt:lpstr>
      <vt:lpstr>7_Тема1</vt:lpstr>
      <vt:lpstr>8_Тема1</vt:lpstr>
      <vt:lpstr>26_Тема1</vt:lpstr>
      <vt:lpstr>1_Тема1</vt:lpstr>
      <vt:lpstr>2_Тема1</vt:lpstr>
      <vt:lpstr>3_Тема1</vt:lpstr>
      <vt:lpstr>4_Тема1</vt:lpstr>
      <vt:lpstr>14_Тема1</vt:lpstr>
      <vt:lpstr>11_Тема1</vt:lpstr>
      <vt:lpstr>5_Тема1</vt:lpstr>
      <vt:lpstr>6_Тема1</vt:lpstr>
      <vt:lpstr>9_Тема1</vt:lpstr>
      <vt:lpstr>10_Тема1</vt:lpstr>
      <vt:lpstr>15_Тема1</vt:lpstr>
      <vt:lpstr>12_Тема1</vt:lpstr>
      <vt:lpstr>13_Тема1</vt:lpstr>
      <vt:lpstr>16_Тема1</vt:lpstr>
      <vt:lpstr>17_Тема1</vt:lpstr>
      <vt:lpstr>18_Тема1</vt:lpstr>
      <vt:lpstr>think-cell Slide</vt:lpstr>
      <vt:lpstr>Презентация PowerPoint</vt:lpstr>
      <vt:lpstr>Результаты компьютерного моделирования. Нагрев поверхности катания колеса и средней части колодки при торможении с 60 до 40 км/ч за 30 секунд</vt:lpstr>
      <vt:lpstr>Пример распределения температур колес в зависимости от режима торможения поезда</vt:lpstr>
      <vt:lpstr>Пример показаний КТСМ-03Т в АРМ ЦПК на тормозящий поезд с «холодными колесами»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Сапетов Михаил Владимирович</dc:title>
  <dc:creator>Лукс Дмитрий Юрьевич</dc:creator>
  <cp:lastModifiedBy>cdi_astrelinda</cp:lastModifiedBy>
  <cp:revision>370</cp:revision>
  <cp:lastPrinted>2019-04-28T12:14:44Z</cp:lastPrinted>
  <dcterms:created xsi:type="dcterms:W3CDTF">2018-05-25T07:20:05Z</dcterms:created>
  <dcterms:modified xsi:type="dcterms:W3CDTF">2019-04-28T14:13:53Z</dcterms:modified>
</cp:coreProperties>
</file>